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千图笔锋手写体" panose="00000500000000000000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C7C"/>
    <a:srgbClr val="FFCE21"/>
    <a:srgbClr val="012B70"/>
    <a:srgbClr val="A00000"/>
    <a:srgbClr val="C5374A"/>
    <a:srgbClr val="D04459"/>
    <a:srgbClr val="EDEDED"/>
    <a:srgbClr val="B63344"/>
    <a:srgbClr val="BB2F4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1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2026/2/24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4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绘画插图,经济,矢量,图表,商务,金融,成一排,市场,背景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0" y="-24765"/>
            <a:ext cx="9334500" cy="527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6385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抽象蓝色波浪图案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抽象蓝色波浪图案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抽象蓝色波浪图案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抽象蓝色波浪图案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抽象的白色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-635"/>
            <a:ext cx="2952750" cy="5248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发展趋势"/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05" y="127000"/>
            <a:ext cx="431165" cy="431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2570" y="1643698"/>
            <a:ext cx="8849360" cy="1961515"/>
            <a:chOff x="573" y="2642"/>
            <a:chExt cx="13936" cy="3089"/>
          </a:xfrm>
        </p:grpSpPr>
        <p:sp>
          <p:nvSpPr>
            <p:cNvPr id="2" name="文本框 1"/>
            <p:cNvSpPr txBox="1"/>
            <p:nvPr/>
          </p:nvSpPr>
          <p:spPr>
            <a:xfrm>
              <a:off x="573" y="4494"/>
              <a:ext cx="13936" cy="1237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en-US" altLang="zh-CN" sz="40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——</a:t>
              </a:r>
              <a:r>
                <a:rPr lang="zh-CN" altLang="en-US" sz="40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学习贯彻中央经济工作会议精神</a:t>
              </a:r>
            </a:p>
          </p:txBody>
        </p:sp>
        <p:sp>
          <p:nvSpPr>
            <p:cNvPr id="4" name="矩形 3" descr="7b0a2020202022776f7264617274223a2022220a7d0a"/>
            <p:cNvSpPr/>
            <p:nvPr/>
          </p:nvSpPr>
          <p:spPr>
            <a:xfrm>
              <a:off x="788" y="2642"/>
              <a:ext cx="13506" cy="16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170" tIns="46990" rIns="90170" bIns="46990" rtlCol="0" anchor="t" anchorCtr="0">
              <a:spAutoFit/>
            </a:bodyPr>
            <a:lstStyle/>
            <a:p>
              <a:pPr algn="ctr"/>
              <a:r>
                <a:rPr lang="zh-CN" altLang="en-US" sz="6000" b="1">
                  <a:blipFill>
                    <a:blip r:embed="rId3"/>
                    <a:stretch>
                      <a:fillRect/>
                    </a:stretch>
                  </a:blip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实现</a:t>
              </a:r>
              <a:r>
                <a:rPr lang="en-US" altLang="zh-CN" sz="6000" b="1">
                  <a:blipFill>
                    <a:blip r:embed="rId3"/>
                    <a:stretch>
                      <a:fillRect/>
                    </a:stretch>
                  </a:blip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“</a:t>
              </a:r>
              <a:r>
                <a:rPr lang="zh-CN" altLang="en-US" sz="6000" b="1">
                  <a:blipFill>
                    <a:blip r:embed="rId3"/>
                    <a:stretch>
                      <a:fillRect/>
                    </a:stretch>
                  </a:blip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十五五</a:t>
              </a:r>
              <a:r>
                <a:rPr lang="en-US" altLang="zh-CN" sz="6000" b="1">
                  <a:blipFill>
                    <a:blip r:embed="rId3"/>
                    <a:stretch>
                      <a:fillRect/>
                    </a:stretch>
                  </a:blip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”</a:t>
              </a:r>
              <a:r>
                <a:rPr lang="zh-CN" altLang="en-US" sz="6000" b="1">
                  <a:blipFill>
                    <a:blip r:embed="rId3"/>
                    <a:stretch>
                      <a:fillRect/>
                    </a:stretch>
                  </a:blip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良好开局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思源黑体 Heavy</vt:lpstr>
      <vt:lpstr>思源宋体 CN</vt:lpstr>
      <vt:lpstr>宋体</vt:lpstr>
      <vt:lpstr>黑体</vt:lpstr>
      <vt:lpstr>Arial</vt:lpstr>
      <vt:lpstr>千图笔锋手写体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2871</cp:revision>
  <dcterms:created xsi:type="dcterms:W3CDTF">2019-01-24T00:58:00Z</dcterms:created>
  <dcterms:modified xsi:type="dcterms:W3CDTF">2026-02-24T08:28:50Z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882F85BE505B42E1BE46E7255721618D_13</vt:lpwstr>
  </property>
</Properties>
</file>