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62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B3C"/>
    <a:srgbClr val="FDEDED"/>
    <a:srgbClr val="F5C1C2"/>
    <a:srgbClr val="E54747"/>
    <a:srgbClr val="E74142"/>
    <a:srgbClr val="FBB7B7"/>
    <a:srgbClr val="FADADA"/>
    <a:srgbClr val="F76D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9DF5A-72BA-4526-8748-538DDEEC3410}" type="datetimeFigureOut">
              <a:rPr lang="zh-CN" altLang="en-US" smtClean="0"/>
              <a:t>2026/2/14 Saturday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A700B-CD92-40CD-9B67-FFA6C2FA63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2354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1pPr>
    <a:lvl2pPr marL="349987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2pPr>
    <a:lvl3pPr marL="69997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3pPr>
    <a:lvl4pPr marL="104996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4pPr>
    <a:lvl5pPr marL="139994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5pPr>
    <a:lvl6pPr marL="174993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6pPr>
    <a:lvl7pPr marL="2099920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7pPr>
    <a:lvl8pPr marL="2449906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8pPr>
    <a:lvl9pPr marL="2799893" algn="l" defTabSz="699973" rtl="0" eaLnBrk="1" latinLnBrk="0" hangingPunct="1">
      <a:defRPr sz="9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E3AE05-7DD1-4AF0-924E-BEEA496F3737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ngXian" panose="020F0502020204030204"/>
                <a:ea typeface="DengXian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engXian" panose="020F0502020204030204"/>
              <a:ea typeface="DengXia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8143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箭头: V 形 8">
            <a:extLst>
              <a:ext uri="{FF2B5EF4-FFF2-40B4-BE49-F238E27FC236}">
                <a16:creationId xmlns:a16="http://schemas.microsoft.com/office/drawing/2014/main" id="{3288C0AA-C325-6014-4D92-1C02FCF5C01A}"/>
              </a:ext>
            </a:extLst>
          </p:cNvPr>
          <p:cNvSpPr/>
          <p:nvPr userDrawn="1"/>
        </p:nvSpPr>
        <p:spPr>
          <a:xfrm>
            <a:off x="0" y="0"/>
            <a:ext cx="631179" cy="614995"/>
          </a:xfrm>
          <a:prstGeom prst="chevron">
            <a:avLst/>
          </a:prstGeom>
          <a:solidFill>
            <a:srgbClr val="E63B3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18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88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7367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539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625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177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699790" rtl="0" eaLnBrk="1" latinLnBrk="0" hangingPunct="1">
        <a:lnSpc>
          <a:spcPct val="90000"/>
        </a:lnSpc>
        <a:spcBef>
          <a:spcPct val="0"/>
        </a:spcBef>
        <a:buNone/>
        <a:defRPr sz="33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48" indent="-174948" algn="l" defTabSz="699790" rtl="0" eaLnBrk="1" latinLnBrk="0" hangingPunct="1">
        <a:lnSpc>
          <a:spcPct val="90000"/>
        </a:lnSpc>
        <a:spcBef>
          <a:spcPts val="765"/>
        </a:spcBef>
        <a:buFont typeface="Arial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24843" indent="-174948" algn="l" defTabSz="699790" rtl="0" eaLnBrk="1" latinLnBrk="0" hangingPunct="1">
        <a:lnSpc>
          <a:spcPct val="90000"/>
        </a:lnSpc>
        <a:spcBef>
          <a:spcPts val="383"/>
        </a:spcBef>
        <a:buFont typeface="Arial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874738" indent="-174948" algn="l" defTabSz="699790" rtl="0" eaLnBrk="1" latinLnBrk="0" hangingPunct="1">
        <a:lnSpc>
          <a:spcPct val="90000"/>
        </a:lnSpc>
        <a:spcBef>
          <a:spcPts val="383"/>
        </a:spcBef>
        <a:buFont typeface="Arial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indent="-174948" algn="l" defTabSz="699790" rtl="0" eaLnBrk="1" latinLnBrk="0" hangingPunct="1">
        <a:lnSpc>
          <a:spcPct val="90000"/>
        </a:lnSpc>
        <a:spcBef>
          <a:spcPts val="383"/>
        </a:spcBef>
        <a:buFont typeface="Arial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4528" indent="-174948" algn="l" defTabSz="699790" rtl="0" eaLnBrk="1" latinLnBrk="0" hangingPunct="1">
        <a:lnSpc>
          <a:spcPct val="90000"/>
        </a:lnSpc>
        <a:spcBef>
          <a:spcPts val="383"/>
        </a:spcBef>
        <a:buFont typeface="Arial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任意形状 30">
            <a:extLst>
              <a:ext uri="{FF2B5EF4-FFF2-40B4-BE49-F238E27FC236}">
                <a16:creationId xmlns:a16="http://schemas.microsoft.com/office/drawing/2014/main" id="{D31BE43E-5108-A92C-E555-E6D96E1DF1AE}"/>
              </a:ext>
            </a:extLst>
          </p:cNvPr>
          <p:cNvSpPr/>
          <p:nvPr/>
        </p:nvSpPr>
        <p:spPr>
          <a:xfrm>
            <a:off x="2117" y="-1"/>
            <a:ext cx="5990491" cy="5248275"/>
          </a:xfrm>
          <a:custGeom>
            <a:avLst/>
            <a:gdLst>
              <a:gd name="connsiteX0" fmla="*/ 1 w 7827865"/>
              <a:gd name="connsiteY0" fmla="*/ 0 h 6858001"/>
              <a:gd name="connsiteX1" fmla="*/ 7827865 w 7827865"/>
              <a:gd name="connsiteY1" fmla="*/ 0 h 6858001"/>
              <a:gd name="connsiteX2" fmla="*/ 2303797 w 7827865"/>
              <a:gd name="connsiteY2" fmla="*/ 5524067 h 6858001"/>
              <a:gd name="connsiteX3" fmla="*/ 3633290 w 7827865"/>
              <a:gd name="connsiteY3" fmla="*/ 6853560 h 6858001"/>
              <a:gd name="connsiteX4" fmla="*/ 974304 w 7827865"/>
              <a:gd name="connsiteY4" fmla="*/ 6853560 h 6858001"/>
              <a:gd name="connsiteX5" fmla="*/ 969864 w 7827865"/>
              <a:gd name="connsiteY5" fmla="*/ 6858001 h 6858001"/>
              <a:gd name="connsiteX6" fmla="*/ 1 w 7827865"/>
              <a:gd name="connsiteY6" fmla="*/ 6858001 h 6858001"/>
              <a:gd name="connsiteX7" fmla="*/ 1 w 7827865"/>
              <a:gd name="connsiteY7" fmla="*/ 6853560 h 6858001"/>
              <a:gd name="connsiteX8" fmla="*/ 0 w 7827865"/>
              <a:gd name="connsiteY8" fmla="*/ 6853560 h 6858001"/>
              <a:gd name="connsiteX9" fmla="*/ 0 w 7827865"/>
              <a:gd name="connsiteY9" fmla="*/ 3220270 h 6858001"/>
              <a:gd name="connsiteX10" fmla="*/ 1 w 7827865"/>
              <a:gd name="connsiteY10" fmla="*/ 322027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827865" h="6858001">
                <a:moveTo>
                  <a:pt x="1" y="0"/>
                </a:moveTo>
                <a:lnTo>
                  <a:pt x="7827865" y="0"/>
                </a:lnTo>
                <a:lnTo>
                  <a:pt x="2303797" y="5524067"/>
                </a:lnTo>
                <a:lnTo>
                  <a:pt x="3633290" y="6853560"/>
                </a:lnTo>
                <a:lnTo>
                  <a:pt x="974304" y="6853560"/>
                </a:lnTo>
                <a:lnTo>
                  <a:pt x="969864" y="6858001"/>
                </a:lnTo>
                <a:lnTo>
                  <a:pt x="1" y="6858001"/>
                </a:lnTo>
                <a:lnTo>
                  <a:pt x="1" y="6853560"/>
                </a:lnTo>
                <a:lnTo>
                  <a:pt x="0" y="6853560"/>
                </a:lnTo>
                <a:lnTo>
                  <a:pt x="0" y="3220270"/>
                </a:lnTo>
                <a:lnTo>
                  <a:pt x="1" y="3220271"/>
                </a:lnTo>
                <a:close/>
              </a:path>
            </a:pathLst>
          </a:custGeom>
          <a:gradFill flip="none" rotWithShape="1">
            <a:gsLst>
              <a:gs pos="0">
                <a:srgbClr val="E94949"/>
              </a:gs>
              <a:gs pos="100000">
                <a:srgbClr val="8A081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99790"/>
            <a:endParaRPr kumimoji="1" lang="zh-CN" altLang="en-US" sz="1378">
              <a:solidFill>
                <a:prstClr val="white"/>
              </a:solidFill>
              <a:latin typeface="Arial"/>
            </a:endParaRPr>
          </a:p>
        </p:txBody>
      </p:sp>
      <p:sp>
        <p:nvSpPr>
          <p:cNvPr id="35" name="燕尾形 34">
            <a:extLst>
              <a:ext uri="{FF2B5EF4-FFF2-40B4-BE49-F238E27FC236}">
                <a16:creationId xmlns:a16="http://schemas.microsoft.com/office/drawing/2014/main" id="{A642BB35-70A1-5967-FE2C-E3197F0DFBD3}"/>
              </a:ext>
            </a:extLst>
          </p:cNvPr>
          <p:cNvSpPr/>
          <p:nvPr/>
        </p:nvSpPr>
        <p:spPr>
          <a:xfrm flipH="1">
            <a:off x="1248103" y="2213318"/>
            <a:ext cx="2049904" cy="3034957"/>
          </a:xfrm>
          <a:prstGeom prst="chevron">
            <a:avLst>
              <a:gd name="adj" fmla="val 73722"/>
            </a:avLst>
          </a:prstGeom>
          <a:solidFill>
            <a:srgbClr val="8A08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9790"/>
            <a:endParaRPr kumimoji="1" lang="zh-CN" altLang="en-US" sz="1378">
              <a:solidFill>
                <a:prstClr val="black"/>
              </a:solidFill>
              <a:latin typeface="Arial"/>
            </a:endParaRPr>
          </a:p>
        </p:txBody>
      </p:sp>
      <p:sp>
        <p:nvSpPr>
          <p:cNvPr id="22" name="平行四边形 21">
            <a:extLst>
              <a:ext uri="{FF2B5EF4-FFF2-40B4-BE49-F238E27FC236}">
                <a16:creationId xmlns:a16="http://schemas.microsoft.com/office/drawing/2014/main" id="{CDA52848-C1CC-1B3C-FA64-149BAD5129E5}"/>
              </a:ext>
            </a:extLst>
          </p:cNvPr>
          <p:cNvSpPr/>
          <p:nvPr/>
        </p:nvSpPr>
        <p:spPr>
          <a:xfrm>
            <a:off x="1930010" y="440788"/>
            <a:ext cx="2826070" cy="1482472"/>
          </a:xfrm>
          <a:prstGeom prst="parallelogram">
            <a:avLst>
              <a:gd name="adj" fmla="val 101485"/>
            </a:avLst>
          </a:pr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9790"/>
            <a:endParaRPr kumimoji="1" lang="zh-CN" altLang="en-US" sz="1378">
              <a:solidFill>
                <a:prstClr val="white"/>
              </a:solidFill>
              <a:latin typeface="Arial"/>
            </a:endParaRPr>
          </a:p>
        </p:txBody>
      </p:sp>
      <p:sp>
        <p:nvSpPr>
          <p:cNvPr id="23" name="平行四边形 22">
            <a:extLst>
              <a:ext uri="{FF2B5EF4-FFF2-40B4-BE49-F238E27FC236}">
                <a16:creationId xmlns:a16="http://schemas.microsoft.com/office/drawing/2014/main" id="{92BEF3ED-BA25-04EE-252F-D04A92C0315B}"/>
              </a:ext>
            </a:extLst>
          </p:cNvPr>
          <p:cNvSpPr/>
          <p:nvPr/>
        </p:nvSpPr>
        <p:spPr>
          <a:xfrm>
            <a:off x="1477735" y="656614"/>
            <a:ext cx="2541913" cy="1266646"/>
          </a:xfrm>
          <a:prstGeom prst="parallelogram">
            <a:avLst>
              <a:gd name="adj" fmla="val 101485"/>
            </a:avLst>
          </a:pr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9790"/>
            <a:endParaRPr kumimoji="1" lang="zh-CN" altLang="en-US" sz="1378">
              <a:solidFill>
                <a:prstClr val="white"/>
              </a:solidFill>
              <a:latin typeface="Arial"/>
            </a:endParaRPr>
          </a:p>
        </p:txBody>
      </p:sp>
      <p:sp>
        <p:nvSpPr>
          <p:cNvPr id="24" name="平行四边形 23">
            <a:extLst>
              <a:ext uri="{FF2B5EF4-FFF2-40B4-BE49-F238E27FC236}">
                <a16:creationId xmlns:a16="http://schemas.microsoft.com/office/drawing/2014/main" id="{D79AE1B5-65D9-1155-10CD-3905AC849196}"/>
              </a:ext>
            </a:extLst>
          </p:cNvPr>
          <p:cNvSpPr/>
          <p:nvPr/>
        </p:nvSpPr>
        <p:spPr>
          <a:xfrm>
            <a:off x="1915044" y="1074111"/>
            <a:ext cx="2541913" cy="1266646"/>
          </a:xfrm>
          <a:prstGeom prst="parallelogram">
            <a:avLst>
              <a:gd name="adj" fmla="val 101485"/>
            </a:avLst>
          </a:prstGeom>
          <a:solidFill>
            <a:schemeClr val="bg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99790"/>
            <a:endParaRPr kumimoji="1" lang="zh-CN" altLang="en-US" sz="1378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53" name="组合 52">
            <a:extLst>
              <a:ext uri="{FF2B5EF4-FFF2-40B4-BE49-F238E27FC236}">
                <a16:creationId xmlns:a16="http://schemas.microsoft.com/office/drawing/2014/main" id="{41A976E7-3F2E-AAA7-CAC9-6F02822AFC72}"/>
              </a:ext>
            </a:extLst>
          </p:cNvPr>
          <p:cNvGrpSpPr/>
          <p:nvPr/>
        </p:nvGrpSpPr>
        <p:grpSpPr>
          <a:xfrm>
            <a:off x="691997" y="1046198"/>
            <a:ext cx="3032335" cy="3014635"/>
            <a:chOff x="827362" y="1243548"/>
            <a:chExt cx="4263339" cy="4238453"/>
          </a:xfrm>
        </p:grpSpPr>
        <p:sp>
          <p:nvSpPr>
            <p:cNvPr id="6" name="圆角矩形 5">
              <a:extLst>
                <a:ext uri="{FF2B5EF4-FFF2-40B4-BE49-F238E27FC236}">
                  <a16:creationId xmlns:a16="http://schemas.microsoft.com/office/drawing/2014/main" id="{905AD451-86CA-DCCE-4ED4-94966CA2222A}"/>
                </a:ext>
              </a:extLst>
            </p:cNvPr>
            <p:cNvSpPr/>
            <p:nvPr/>
          </p:nvSpPr>
          <p:spPr>
            <a:xfrm rot="2700000">
              <a:off x="839805" y="1231105"/>
              <a:ext cx="4238453" cy="4263339"/>
            </a:xfrm>
            <a:prstGeom prst="roundRect">
              <a:avLst>
                <a:gd name="adj" fmla="val 13912"/>
              </a:avLst>
            </a:prstGeom>
            <a:gradFill flip="none" rotWithShape="1">
              <a:gsLst>
                <a:gs pos="0">
                  <a:srgbClr val="8A0812">
                    <a:alpha val="30000"/>
                  </a:srgbClr>
                </a:gs>
                <a:gs pos="100000">
                  <a:schemeClr val="bg1">
                    <a:lumMod val="95000"/>
                    <a:alpha val="35777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kumimoji="1" lang="zh-CN" altLang="en-US" sz="1378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7" name="圆角矩形 6">
              <a:extLst>
                <a:ext uri="{FF2B5EF4-FFF2-40B4-BE49-F238E27FC236}">
                  <a16:creationId xmlns:a16="http://schemas.microsoft.com/office/drawing/2014/main" id="{7C527B03-3CDD-6AD6-155F-1883BCC73904}"/>
                </a:ext>
              </a:extLst>
            </p:cNvPr>
            <p:cNvSpPr/>
            <p:nvPr/>
          </p:nvSpPr>
          <p:spPr>
            <a:xfrm rot="2700000">
              <a:off x="1369791" y="1658730"/>
              <a:ext cx="3425684" cy="3425684"/>
            </a:xfrm>
            <a:prstGeom prst="roundRect">
              <a:avLst>
                <a:gd name="adj" fmla="val 23020"/>
              </a:avLst>
            </a:prstGeom>
            <a:solidFill>
              <a:srgbClr val="8A081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kumimoji="1" lang="zh-CN" altLang="en-US" sz="1378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8" name="圆角矩形 7">
              <a:extLst>
                <a:ext uri="{FF2B5EF4-FFF2-40B4-BE49-F238E27FC236}">
                  <a16:creationId xmlns:a16="http://schemas.microsoft.com/office/drawing/2014/main" id="{2FDF4E82-27E1-B727-3CA4-8306812EC2B2}"/>
                </a:ext>
              </a:extLst>
            </p:cNvPr>
            <p:cNvSpPr/>
            <p:nvPr/>
          </p:nvSpPr>
          <p:spPr>
            <a:xfrm rot="2700000">
              <a:off x="1567908" y="1856846"/>
              <a:ext cx="3029452" cy="3029452"/>
            </a:xfrm>
            <a:prstGeom prst="roundRect">
              <a:avLst>
                <a:gd name="adj" fmla="val 20573"/>
              </a:avLst>
            </a:prstGeom>
            <a:gradFill>
              <a:gsLst>
                <a:gs pos="0">
                  <a:srgbClr val="E94949"/>
                </a:gs>
                <a:gs pos="100000">
                  <a:srgbClr val="DF2123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kumimoji="1" lang="zh-CN" altLang="en-US" sz="1378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9" name="圆角矩形 8">
              <a:extLst>
                <a:ext uri="{FF2B5EF4-FFF2-40B4-BE49-F238E27FC236}">
                  <a16:creationId xmlns:a16="http://schemas.microsoft.com/office/drawing/2014/main" id="{DBC84D9C-E8E2-617D-C2BF-7ADF974934DA}"/>
                </a:ext>
              </a:extLst>
            </p:cNvPr>
            <p:cNvSpPr/>
            <p:nvPr/>
          </p:nvSpPr>
          <p:spPr>
            <a:xfrm>
              <a:off x="1791401" y="2080339"/>
              <a:ext cx="2582467" cy="2582467"/>
            </a:xfrm>
            <a:prstGeom prst="roundRect">
              <a:avLst>
                <a:gd name="adj" fmla="val 17014"/>
              </a:avLst>
            </a:prstGeom>
            <a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a:blipFill>
            <a:ln w="95250">
              <a:solidFill>
                <a:schemeClr val="bg1"/>
              </a:solidFill>
            </a:ln>
            <a:effectLst>
              <a:innerShdw blurRad="254000">
                <a:prstClr val="black">
                  <a:alpha val="74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99790"/>
              <a:endParaRPr kumimoji="1" lang="zh-CN" altLang="en-US" sz="1378">
                <a:solidFill>
                  <a:prstClr val="white"/>
                </a:solidFill>
                <a:latin typeface="Arial"/>
              </a:endParaRPr>
            </a:p>
          </p:txBody>
        </p:sp>
      </p:grpSp>
      <p:sp>
        <p:nvSpPr>
          <p:cNvPr id="20" name="任意形状 19">
            <a:extLst>
              <a:ext uri="{FF2B5EF4-FFF2-40B4-BE49-F238E27FC236}">
                <a16:creationId xmlns:a16="http://schemas.microsoft.com/office/drawing/2014/main" id="{619B1B82-EA30-E0AC-B066-78D2C3443FF4}"/>
              </a:ext>
            </a:extLst>
          </p:cNvPr>
          <p:cNvSpPr/>
          <p:nvPr/>
        </p:nvSpPr>
        <p:spPr>
          <a:xfrm rot="18900000">
            <a:off x="640319" y="1311512"/>
            <a:ext cx="956352" cy="209931"/>
          </a:xfrm>
          <a:custGeom>
            <a:avLst/>
            <a:gdLst>
              <a:gd name="connsiteX0" fmla="*/ 1214120 w 1249680"/>
              <a:gd name="connsiteY0" fmla="*/ 203200 h 274320"/>
              <a:gd name="connsiteX1" fmla="*/ 1249680 w 1249680"/>
              <a:gd name="connsiteY1" fmla="*/ 238760 h 274320"/>
              <a:gd name="connsiteX2" fmla="*/ 1214120 w 1249680"/>
              <a:gd name="connsiteY2" fmla="*/ 274320 h 274320"/>
              <a:gd name="connsiteX3" fmla="*/ 1178560 w 1249680"/>
              <a:gd name="connsiteY3" fmla="*/ 238760 h 274320"/>
              <a:gd name="connsiteX4" fmla="*/ 1214120 w 1249680"/>
              <a:gd name="connsiteY4" fmla="*/ 203200 h 274320"/>
              <a:gd name="connsiteX5" fmla="*/ 919480 w 1249680"/>
              <a:gd name="connsiteY5" fmla="*/ 203200 h 274320"/>
              <a:gd name="connsiteX6" fmla="*/ 955040 w 1249680"/>
              <a:gd name="connsiteY6" fmla="*/ 238760 h 274320"/>
              <a:gd name="connsiteX7" fmla="*/ 919480 w 1249680"/>
              <a:gd name="connsiteY7" fmla="*/ 274320 h 274320"/>
              <a:gd name="connsiteX8" fmla="*/ 883920 w 1249680"/>
              <a:gd name="connsiteY8" fmla="*/ 238760 h 274320"/>
              <a:gd name="connsiteX9" fmla="*/ 919480 w 1249680"/>
              <a:gd name="connsiteY9" fmla="*/ 203200 h 274320"/>
              <a:gd name="connsiteX10" fmla="*/ 624840 w 1249680"/>
              <a:gd name="connsiteY10" fmla="*/ 203200 h 274320"/>
              <a:gd name="connsiteX11" fmla="*/ 660400 w 1249680"/>
              <a:gd name="connsiteY11" fmla="*/ 238760 h 274320"/>
              <a:gd name="connsiteX12" fmla="*/ 624840 w 1249680"/>
              <a:gd name="connsiteY12" fmla="*/ 274320 h 274320"/>
              <a:gd name="connsiteX13" fmla="*/ 589280 w 1249680"/>
              <a:gd name="connsiteY13" fmla="*/ 238760 h 274320"/>
              <a:gd name="connsiteX14" fmla="*/ 624840 w 1249680"/>
              <a:gd name="connsiteY14" fmla="*/ 203200 h 274320"/>
              <a:gd name="connsiteX15" fmla="*/ 330200 w 1249680"/>
              <a:gd name="connsiteY15" fmla="*/ 203200 h 274320"/>
              <a:gd name="connsiteX16" fmla="*/ 365760 w 1249680"/>
              <a:gd name="connsiteY16" fmla="*/ 238760 h 274320"/>
              <a:gd name="connsiteX17" fmla="*/ 330200 w 1249680"/>
              <a:gd name="connsiteY17" fmla="*/ 274320 h 274320"/>
              <a:gd name="connsiteX18" fmla="*/ 294640 w 1249680"/>
              <a:gd name="connsiteY18" fmla="*/ 238760 h 274320"/>
              <a:gd name="connsiteX19" fmla="*/ 330200 w 1249680"/>
              <a:gd name="connsiteY19" fmla="*/ 203200 h 274320"/>
              <a:gd name="connsiteX20" fmla="*/ 35560 w 1249680"/>
              <a:gd name="connsiteY20" fmla="*/ 203200 h 274320"/>
              <a:gd name="connsiteX21" fmla="*/ 71120 w 1249680"/>
              <a:gd name="connsiteY21" fmla="*/ 238760 h 274320"/>
              <a:gd name="connsiteX22" fmla="*/ 35560 w 1249680"/>
              <a:gd name="connsiteY22" fmla="*/ 274320 h 274320"/>
              <a:gd name="connsiteX23" fmla="*/ 0 w 1249680"/>
              <a:gd name="connsiteY23" fmla="*/ 238760 h 274320"/>
              <a:gd name="connsiteX24" fmla="*/ 35560 w 1249680"/>
              <a:gd name="connsiteY24" fmla="*/ 203200 h 274320"/>
              <a:gd name="connsiteX25" fmla="*/ 1214120 w 1249680"/>
              <a:gd name="connsiteY25" fmla="*/ 0 h 274320"/>
              <a:gd name="connsiteX26" fmla="*/ 1249680 w 1249680"/>
              <a:gd name="connsiteY26" fmla="*/ 35560 h 274320"/>
              <a:gd name="connsiteX27" fmla="*/ 1214120 w 1249680"/>
              <a:gd name="connsiteY27" fmla="*/ 71120 h 274320"/>
              <a:gd name="connsiteX28" fmla="*/ 1178560 w 1249680"/>
              <a:gd name="connsiteY28" fmla="*/ 35560 h 274320"/>
              <a:gd name="connsiteX29" fmla="*/ 1214120 w 1249680"/>
              <a:gd name="connsiteY29" fmla="*/ 0 h 274320"/>
              <a:gd name="connsiteX30" fmla="*/ 919480 w 1249680"/>
              <a:gd name="connsiteY30" fmla="*/ 0 h 274320"/>
              <a:gd name="connsiteX31" fmla="*/ 955040 w 1249680"/>
              <a:gd name="connsiteY31" fmla="*/ 35560 h 274320"/>
              <a:gd name="connsiteX32" fmla="*/ 919480 w 1249680"/>
              <a:gd name="connsiteY32" fmla="*/ 71120 h 274320"/>
              <a:gd name="connsiteX33" fmla="*/ 883920 w 1249680"/>
              <a:gd name="connsiteY33" fmla="*/ 35560 h 274320"/>
              <a:gd name="connsiteX34" fmla="*/ 919480 w 1249680"/>
              <a:gd name="connsiteY34" fmla="*/ 0 h 274320"/>
              <a:gd name="connsiteX35" fmla="*/ 624840 w 1249680"/>
              <a:gd name="connsiteY35" fmla="*/ 0 h 274320"/>
              <a:gd name="connsiteX36" fmla="*/ 660400 w 1249680"/>
              <a:gd name="connsiteY36" fmla="*/ 35560 h 274320"/>
              <a:gd name="connsiteX37" fmla="*/ 624840 w 1249680"/>
              <a:gd name="connsiteY37" fmla="*/ 71120 h 274320"/>
              <a:gd name="connsiteX38" fmla="*/ 589280 w 1249680"/>
              <a:gd name="connsiteY38" fmla="*/ 35560 h 274320"/>
              <a:gd name="connsiteX39" fmla="*/ 624840 w 1249680"/>
              <a:gd name="connsiteY39" fmla="*/ 0 h 274320"/>
              <a:gd name="connsiteX40" fmla="*/ 330200 w 1249680"/>
              <a:gd name="connsiteY40" fmla="*/ 0 h 274320"/>
              <a:gd name="connsiteX41" fmla="*/ 365760 w 1249680"/>
              <a:gd name="connsiteY41" fmla="*/ 35560 h 274320"/>
              <a:gd name="connsiteX42" fmla="*/ 330200 w 1249680"/>
              <a:gd name="connsiteY42" fmla="*/ 71120 h 274320"/>
              <a:gd name="connsiteX43" fmla="*/ 294640 w 1249680"/>
              <a:gd name="connsiteY43" fmla="*/ 35560 h 274320"/>
              <a:gd name="connsiteX44" fmla="*/ 330200 w 1249680"/>
              <a:gd name="connsiteY44" fmla="*/ 0 h 274320"/>
              <a:gd name="connsiteX45" fmla="*/ 35560 w 1249680"/>
              <a:gd name="connsiteY45" fmla="*/ 0 h 274320"/>
              <a:gd name="connsiteX46" fmla="*/ 71120 w 1249680"/>
              <a:gd name="connsiteY46" fmla="*/ 35560 h 274320"/>
              <a:gd name="connsiteX47" fmla="*/ 35560 w 1249680"/>
              <a:gd name="connsiteY47" fmla="*/ 71120 h 274320"/>
              <a:gd name="connsiteX48" fmla="*/ 0 w 1249680"/>
              <a:gd name="connsiteY48" fmla="*/ 35560 h 274320"/>
              <a:gd name="connsiteX49" fmla="*/ 35560 w 1249680"/>
              <a:gd name="connsiteY49" fmla="*/ 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49680" h="274320">
                <a:moveTo>
                  <a:pt x="1214120" y="203200"/>
                </a:moveTo>
                <a:cubicBezTo>
                  <a:pt x="1233759" y="203200"/>
                  <a:pt x="1249680" y="219121"/>
                  <a:pt x="1249680" y="238760"/>
                </a:cubicBezTo>
                <a:cubicBezTo>
                  <a:pt x="1249680" y="258399"/>
                  <a:pt x="1233759" y="274320"/>
                  <a:pt x="1214120" y="274320"/>
                </a:cubicBezTo>
                <a:cubicBezTo>
                  <a:pt x="1194481" y="274320"/>
                  <a:pt x="1178560" y="258399"/>
                  <a:pt x="1178560" y="238760"/>
                </a:cubicBezTo>
                <a:cubicBezTo>
                  <a:pt x="1178560" y="219121"/>
                  <a:pt x="1194481" y="203200"/>
                  <a:pt x="1214120" y="203200"/>
                </a:cubicBezTo>
                <a:close/>
                <a:moveTo>
                  <a:pt x="919480" y="203200"/>
                </a:moveTo>
                <a:cubicBezTo>
                  <a:pt x="939119" y="203200"/>
                  <a:pt x="955040" y="219121"/>
                  <a:pt x="955040" y="238760"/>
                </a:cubicBezTo>
                <a:cubicBezTo>
                  <a:pt x="955040" y="258399"/>
                  <a:pt x="939119" y="274320"/>
                  <a:pt x="919480" y="274320"/>
                </a:cubicBezTo>
                <a:cubicBezTo>
                  <a:pt x="899841" y="274320"/>
                  <a:pt x="883920" y="258399"/>
                  <a:pt x="883920" y="238760"/>
                </a:cubicBezTo>
                <a:cubicBezTo>
                  <a:pt x="883920" y="219121"/>
                  <a:pt x="899841" y="203200"/>
                  <a:pt x="919480" y="203200"/>
                </a:cubicBezTo>
                <a:close/>
                <a:moveTo>
                  <a:pt x="624840" y="203200"/>
                </a:moveTo>
                <a:cubicBezTo>
                  <a:pt x="644479" y="203200"/>
                  <a:pt x="660400" y="219121"/>
                  <a:pt x="660400" y="238760"/>
                </a:cubicBezTo>
                <a:cubicBezTo>
                  <a:pt x="660400" y="258399"/>
                  <a:pt x="644479" y="274320"/>
                  <a:pt x="624840" y="274320"/>
                </a:cubicBezTo>
                <a:cubicBezTo>
                  <a:pt x="605201" y="274320"/>
                  <a:pt x="589280" y="258399"/>
                  <a:pt x="589280" y="238760"/>
                </a:cubicBezTo>
                <a:cubicBezTo>
                  <a:pt x="589280" y="219121"/>
                  <a:pt x="605201" y="203200"/>
                  <a:pt x="624840" y="203200"/>
                </a:cubicBezTo>
                <a:close/>
                <a:moveTo>
                  <a:pt x="330200" y="203200"/>
                </a:moveTo>
                <a:cubicBezTo>
                  <a:pt x="349839" y="203200"/>
                  <a:pt x="365760" y="219121"/>
                  <a:pt x="365760" y="238760"/>
                </a:cubicBezTo>
                <a:cubicBezTo>
                  <a:pt x="365760" y="258399"/>
                  <a:pt x="349839" y="274320"/>
                  <a:pt x="330200" y="274320"/>
                </a:cubicBezTo>
                <a:cubicBezTo>
                  <a:pt x="310561" y="274320"/>
                  <a:pt x="294640" y="258399"/>
                  <a:pt x="294640" y="238760"/>
                </a:cubicBezTo>
                <a:cubicBezTo>
                  <a:pt x="294640" y="219121"/>
                  <a:pt x="310561" y="203200"/>
                  <a:pt x="330200" y="203200"/>
                </a:cubicBezTo>
                <a:close/>
                <a:moveTo>
                  <a:pt x="35560" y="203200"/>
                </a:moveTo>
                <a:cubicBezTo>
                  <a:pt x="55199" y="203200"/>
                  <a:pt x="71120" y="219121"/>
                  <a:pt x="71120" y="238760"/>
                </a:cubicBezTo>
                <a:cubicBezTo>
                  <a:pt x="71120" y="258399"/>
                  <a:pt x="55199" y="274320"/>
                  <a:pt x="35560" y="274320"/>
                </a:cubicBezTo>
                <a:cubicBezTo>
                  <a:pt x="15921" y="274320"/>
                  <a:pt x="0" y="258399"/>
                  <a:pt x="0" y="238760"/>
                </a:cubicBezTo>
                <a:cubicBezTo>
                  <a:pt x="0" y="219121"/>
                  <a:pt x="15921" y="203200"/>
                  <a:pt x="35560" y="203200"/>
                </a:cubicBezTo>
                <a:close/>
                <a:moveTo>
                  <a:pt x="1214120" y="0"/>
                </a:moveTo>
                <a:cubicBezTo>
                  <a:pt x="1233759" y="0"/>
                  <a:pt x="1249680" y="15921"/>
                  <a:pt x="1249680" y="35560"/>
                </a:cubicBezTo>
                <a:cubicBezTo>
                  <a:pt x="1249680" y="55199"/>
                  <a:pt x="1233759" y="71120"/>
                  <a:pt x="1214120" y="71120"/>
                </a:cubicBezTo>
                <a:cubicBezTo>
                  <a:pt x="1194481" y="71120"/>
                  <a:pt x="1178560" y="55199"/>
                  <a:pt x="1178560" y="35560"/>
                </a:cubicBezTo>
                <a:cubicBezTo>
                  <a:pt x="1178560" y="15921"/>
                  <a:pt x="1194481" y="0"/>
                  <a:pt x="1214120" y="0"/>
                </a:cubicBezTo>
                <a:close/>
                <a:moveTo>
                  <a:pt x="919480" y="0"/>
                </a:moveTo>
                <a:cubicBezTo>
                  <a:pt x="939119" y="0"/>
                  <a:pt x="955040" y="15921"/>
                  <a:pt x="955040" y="35560"/>
                </a:cubicBezTo>
                <a:cubicBezTo>
                  <a:pt x="955040" y="55199"/>
                  <a:pt x="939119" y="71120"/>
                  <a:pt x="919480" y="71120"/>
                </a:cubicBezTo>
                <a:cubicBezTo>
                  <a:pt x="899841" y="71120"/>
                  <a:pt x="883920" y="55199"/>
                  <a:pt x="883920" y="35560"/>
                </a:cubicBezTo>
                <a:cubicBezTo>
                  <a:pt x="883920" y="15921"/>
                  <a:pt x="899841" y="0"/>
                  <a:pt x="919480" y="0"/>
                </a:cubicBezTo>
                <a:close/>
                <a:moveTo>
                  <a:pt x="624840" y="0"/>
                </a:moveTo>
                <a:cubicBezTo>
                  <a:pt x="644479" y="0"/>
                  <a:pt x="660400" y="15921"/>
                  <a:pt x="660400" y="35560"/>
                </a:cubicBezTo>
                <a:cubicBezTo>
                  <a:pt x="660400" y="55199"/>
                  <a:pt x="644479" y="71120"/>
                  <a:pt x="624840" y="71120"/>
                </a:cubicBezTo>
                <a:cubicBezTo>
                  <a:pt x="605201" y="71120"/>
                  <a:pt x="589280" y="55199"/>
                  <a:pt x="589280" y="35560"/>
                </a:cubicBezTo>
                <a:cubicBezTo>
                  <a:pt x="589280" y="15921"/>
                  <a:pt x="605201" y="0"/>
                  <a:pt x="624840" y="0"/>
                </a:cubicBezTo>
                <a:close/>
                <a:moveTo>
                  <a:pt x="330200" y="0"/>
                </a:moveTo>
                <a:cubicBezTo>
                  <a:pt x="349839" y="0"/>
                  <a:pt x="365760" y="15921"/>
                  <a:pt x="365760" y="35560"/>
                </a:cubicBezTo>
                <a:cubicBezTo>
                  <a:pt x="365760" y="55199"/>
                  <a:pt x="349839" y="71120"/>
                  <a:pt x="330200" y="71120"/>
                </a:cubicBezTo>
                <a:cubicBezTo>
                  <a:pt x="310561" y="71120"/>
                  <a:pt x="294640" y="55199"/>
                  <a:pt x="294640" y="35560"/>
                </a:cubicBezTo>
                <a:cubicBezTo>
                  <a:pt x="294640" y="15921"/>
                  <a:pt x="310561" y="0"/>
                  <a:pt x="330200" y="0"/>
                </a:cubicBezTo>
                <a:close/>
                <a:moveTo>
                  <a:pt x="35560" y="0"/>
                </a:moveTo>
                <a:cubicBezTo>
                  <a:pt x="55199" y="0"/>
                  <a:pt x="71120" y="15921"/>
                  <a:pt x="71120" y="35560"/>
                </a:cubicBezTo>
                <a:cubicBezTo>
                  <a:pt x="71120" y="55199"/>
                  <a:pt x="55199" y="71120"/>
                  <a:pt x="35560" y="71120"/>
                </a:cubicBezTo>
                <a:cubicBezTo>
                  <a:pt x="15921" y="71120"/>
                  <a:pt x="0" y="55199"/>
                  <a:pt x="0" y="35560"/>
                </a:cubicBezTo>
                <a:cubicBezTo>
                  <a:pt x="0" y="15921"/>
                  <a:pt x="15921" y="0"/>
                  <a:pt x="3556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99790"/>
            <a:endParaRPr kumimoji="1" lang="zh-CN" altLang="en-US" sz="1378">
              <a:solidFill>
                <a:prstClr val="white"/>
              </a:solidFill>
              <a:latin typeface="Arial"/>
            </a:endParaRPr>
          </a:p>
        </p:txBody>
      </p:sp>
      <p:sp>
        <p:nvSpPr>
          <p:cNvPr id="40" name="任意形状 39">
            <a:extLst>
              <a:ext uri="{FF2B5EF4-FFF2-40B4-BE49-F238E27FC236}">
                <a16:creationId xmlns:a16="http://schemas.microsoft.com/office/drawing/2014/main" id="{70D8C507-631C-312B-0182-5989142F2571}"/>
              </a:ext>
            </a:extLst>
          </p:cNvPr>
          <p:cNvSpPr/>
          <p:nvPr/>
        </p:nvSpPr>
        <p:spPr>
          <a:xfrm flipH="1">
            <a:off x="5292539" y="-1"/>
            <a:ext cx="1206322" cy="1258872"/>
          </a:xfrm>
          <a:custGeom>
            <a:avLst/>
            <a:gdLst>
              <a:gd name="connsiteX0" fmla="*/ 703893 w 2678641"/>
              <a:gd name="connsiteY0" fmla="*/ 0 h 2795328"/>
              <a:gd name="connsiteX1" fmla="*/ 0 w 2678641"/>
              <a:gd name="connsiteY1" fmla="*/ 0 h 2795328"/>
              <a:gd name="connsiteX2" fmla="*/ 1974748 w 2678641"/>
              <a:gd name="connsiteY2" fmla="*/ 1982912 h 2795328"/>
              <a:gd name="connsiteX3" fmla="*/ 1165677 w 2678641"/>
              <a:gd name="connsiteY3" fmla="*/ 2795328 h 2795328"/>
              <a:gd name="connsiteX4" fmla="*/ 1869570 w 2678641"/>
              <a:gd name="connsiteY4" fmla="*/ 2795328 h 2795328"/>
              <a:gd name="connsiteX5" fmla="*/ 2678641 w 2678641"/>
              <a:gd name="connsiteY5" fmla="*/ 1982912 h 2795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8641" h="2795328">
                <a:moveTo>
                  <a:pt x="703893" y="0"/>
                </a:moveTo>
                <a:lnTo>
                  <a:pt x="0" y="0"/>
                </a:lnTo>
                <a:lnTo>
                  <a:pt x="1974748" y="1982912"/>
                </a:lnTo>
                <a:lnTo>
                  <a:pt x="1165677" y="2795328"/>
                </a:lnTo>
                <a:lnTo>
                  <a:pt x="1869570" y="2795328"/>
                </a:lnTo>
                <a:lnTo>
                  <a:pt x="2678641" y="1982912"/>
                </a:lnTo>
                <a:close/>
              </a:path>
            </a:pathLst>
          </a:custGeom>
          <a:gradFill>
            <a:gsLst>
              <a:gs pos="0">
                <a:srgbClr val="E94949"/>
              </a:gs>
              <a:gs pos="100000">
                <a:srgbClr val="DF212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99790"/>
            <a:endParaRPr kumimoji="1" lang="zh-CN" altLang="en-US" sz="1378">
              <a:solidFill>
                <a:prstClr val="black"/>
              </a:solidFill>
              <a:latin typeface="Arial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DDB3109D-588C-EDD3-9186-543F7B0D4686}"/>
              </a:ext>
            </a:extLst>
          </p:cNvPr>
          <p:cNvSpPr txBox="1"/>
          <p:nvPr/>
        </p:nvSpPr>
        <p:spPr>
          <a:xfrm>
            <a:off x="4148551" y="1889981"/>
            <a:ext cx="5211683" cy="12840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 defTabSz="699790">
              <a:lnSpc>
                <a:spcPct val="150000"/>
              </a:lnSpc>
            </a:pPr>
            <a:r>
              <a:rPr kumimoji="1" lang="zh-CN" altLang="en-US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奋力实现“十五五”良好开局</a:t>
            </a:r>
            <a:endParaRPr kumimoji="1" lang="en-US" altLang="zh-CN" sz="2800" dirty="0">
              <a:solidFill>
                <a:prstClr val="black">
                  <a:lumMod val="85000"/>
                  <a:lumOff val="15000"/>
                </a:prst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 defTabSz="699790">
              <a:lnSpc>
                <a:spcPct val="150000"/>
              </a:lnSpc>
            </a:pPr>
            <a:r>
              <a:rPr kumimoji="1" lang="zh-CN" altLang="en-US" sz="2800" dirty="0">
                <a:solidFill>
                  <a:prstClr val="black">
                    <a:lumMod val="85000"/>
                    <a:lumOff val="15000"/>
                  </a:prst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推动新时代首都发展再上新台阶</a:t>
            </a:r>
          </a:p>
        </p:txBody>
      </p:sp>
      <p:sp>
        <p:nvSpPr>
          <p:cNvPr id="54" name="任意形状 53">
            <a:extLst>
              <a:ext uri="{FF2B5EF4-FFF2-40B4-BE49-F238E27FC236}">
                <a16:creationId xmlns:a16="http://schemas.microsoft.com/office/drawing/2014/main" id="{E32C67BF-AAB8-A967-1B0F-2FCC7AA7B9B1}"/>
              </a:ext>
            </a:extLst>
          </p:cNvPr>
          <p:cNvSpPr/>
          <p:nvPr/>
        </p:nvSpPr>
        <p:spPr>
          <a:xfrm rot="10800000" flipH="1">
            <a:off x="7238593" y="3313229"/>
            <a:ext cx="2025670" cy="1935044"/>
          </a:xfrm>
          <a:custGeom>
            <a:avLst/>
            <a:gdLst>
              <a:gd name="connsiteX0" fmla="*/ 703893 w 2678641"/>
              <a:gd name="connsiteY0" fmla="*/ 0 h 2795328"/>
              <a:gd name="connsiteX1" fmla="*/ 0 w 2678641"/>
              <a:gd name="connsiteY1" fmla="*/ 0 h 2795328"/>
              <a:gd name="connsiteX2" fmla="*/ 1974748 w 2678641"/>
              <a:gd name="connsiteY2" fmla="*/ 1982912 h 2795328"/>
              <a:gd name="connsiteX3" fmla="*/ 1165677 w 2678641"/>
              <a:gd name="connsiteY3" fmla="*/ 2795328 h 2795328"/>
              <a:gd name="connsiteX4" fmla="*/ 1869570 w 2678641"/>
              <a:gd name="connsiteY4" fmla="*/ 2795328 h 2795328"/>
              <a:gd name="connsiteX5" fmla="*/ 2678641 w 2678641"/>
              <a:gd name="connsiteY5" fmla="*/ 1982912 h 2795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8641" h="2795328">
                <a:moveTo>
                  <a:pt x="703893" y="0"/>
                </a:moveTo>
                <a:lnTo>
                  <a:pt x="0" y="0"/>
                </a:lnTo>
                <a:lnTo>
                  <a:pt x="1974748" y="1982912"/>
                </a:lnTo>
                <a:lnTo>
                  <a:pt x="1165677" y="2795328"/>
                </a:lnTo>
                <a:lnTo>
                  <a:pt x="1869570" y="2795328"/>
                </a:lnTo>
                <a:lnTo>
                  <a:pt x="2678641" y="1982912"/>
                </a:lnTo>
                <a:close/>
              </a:path>
            </a:pathLst>
          </a:custGeom>
          <a:gradFill>
            <a:gsLst>
              <a:gs pos="0">
                <a:srgbClr val="E94949"/>
              </a:gs>
              <a:gs pos="100000">
                <a:srgbClr val="DF212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99790"/>
            <a:endParaRPr kumimoji="1" lang="zh-CN" altLang="en-US" sz="1378">
              <a:solidFill>
                <a:prstClr val="black"/>
              </a:solidFill>
              <a:latin typeface="Arial"/>
            </a:endParaRPr>
          </a:p>
        </p:txBody>
      </p:sp>
      <p:sp>
        <p:nvSpPr>
          <p:cNvPr id="21" name="任意形状 20">
            <a:extLst>
              <a:ext uri="{FF2B5EF4-FFF2-40B4-BE49-F238E27FC236}">
                <a16:creationId xmlns:a16="http://schemas.microsoft.com/office/drawing/2014/main" id="{3751711A-D545-9111-F31D-1743C8FE16EE}"/>
              </a:ext>
            </a:extLst>
          </p:cNvPr>
          <p:cNvSpPr/>
          <p:nvPr/>
        </p:nvSpPr>
        <p:spPr>
          <a:xfrm rot="18900000">
            <a:off x="2642484" y="3709605"/>
            <a:ext cx="956352" cy="209931"/>
          </a:xfrm>
          <a:custGeom>
            <a:avLst/>
            <a:gdLst>
              <a:gd name="connsiteX0" fmla="*/ 1214120 w 1249680"/>
              <a:gd name="connsiteY0" fmla="*/ 203200 h 274320"/>
              <a:gd name="connsiteX1" fmla="*/ 1249680 w 1249680"/>
              <a:gd name="connsiteY1" fmla="*/ 238760 h 274320"/>
              <a:gd name="connsiteX2" fmla="*/ 1214120 w 1249680"/>
              <a:gd name="connsiteY2" fmla="*/ 274320 h 274320"/>
              <a:gd name="connsiteX3" fmla="*/ 1178560 w 1249680"/>
              <a:gd name="connsiteY3" fmla="*/ 238760 h 274320"/>
              <a:gd name="connsiteX4" fmla="*/ 1214120 w 1249680"/>
              <a:gd name="connsiteY4" fmla="*/ 203200 h 274320"/>
              <a:gd name="connsiteX5" fmla="*/ 919480 w 1249680"/>
              <a:gd name="connsiteY5" fmla="*/ 203200 h 274320"/>
              <a:gd name="connsiteX6" fmla="*/ 955040 w 1249680"/>
              <a:gd name="connsiteY6" fmla="*/ 238760 h 274320"/>
              <a:gd name="connsiteX7" fmla="*/ 919480 w 1249680"/>
              <a:gd name="connsiteY7" fmla="*/ 274320 h 274320"/>
              <a:gd name="connsiteX8" fmla="*/ 883920 w 1249680"/>
              <a:gd name="connsiteY8" fmla="*/ 238760 h 274320"/>
              <a:gd name="connsiteX9" fmla="*/ 919480 w 1249680"/>
              <a:gd name="connsiteY9" fmla="*/ 203200 h 274320"/>
              <a:gd name="connsiteX10" fmla="*/ 624840 w 1249680"/>
              <a:gd name="connsiteY10" fmla="*/ 203200 h 274320"/>
              <a:gd name="connsiteX11" fmla="*/ 660400 w 1249680"/>
              <a:gd name="connsiteY11" fmla="*/ 238760 h 274320"/>
              <a:gd name="connsiteX12" fmla="*/ 624840 w 1249680"/>
              <a:gd name="connsiteY12" fmla="*/ 274320 h 274320"/>
              <a:gd name="connsiteX13" fmla="*/ 589280 w 1249680"/>
              <a:gd name="connsiteY13" fmla="*/ 238760 h 274320"/>
              <a:gd name="connsiteX14" fmla="*/ 624840 w 1249680"/>
              <a:gd name="connsiteY14" fmla="*/ 203200 h 274320"/>
              <a:gd name="connsiteX15" fmla="*/ 330200 w 1249680"/>
              <a:gd name="connsiteY15" fmla="*/ 203200 h 274320"/>
              <a:gd name="connsiteX16" fmla="*/ 365760 w 1249680"/>
              <a:gd name="connsiteY16" fmla="*/ 238760 h 274320"/>
              <a:gd name="connsiteX17" fmla="*/ 330200 w 1249680"/>
              <a:gd name="connsiteY17" fmla="*/ 274320 h 274320"/>
              <a:gd name="connsiteX18" fmla="*/ 294640 w 1249680"/>
              <a:gd name="connsiteY18" fmla="*/ 238760 h 274320"/>
              <a:gd name="connsiteX19" fmla="*/ 330200 w 1249680"/>
              <a:gd name="connsiteY19" fmla="*/ 203200 h 274320"/>
              <a:gd name="connsiteX20" fmla="*/ 35560 w 1249680"/>
              <a:gd name="connsiteY20" fmla="*/ 203200 h 274320"/>
              <a:gd name="connsiteX21" fmla="*/ 71120 w 1249680"/>
              <a:gd name="connsiteY21" fmla="*/ 238760 h 274320"/>
              <a:gd name="connsiteX22" fmla="*/ 35560 w 1249680"/>
              <a:gd name="connsiteY22" fmla="*/ 274320 h 274320"/>
              <a:gd name="connsiteX23" fmla="*/ 0 w 1249680"/>
              <a:gd name="connsiteY23" fmla="*/ 238760 h 274320"/>
              <a:gd name="connsiteX24" fmla="*/ 35560 w 1249680"/>
              <a:gd name="connsiteY24" fmla="*/ 203200 h 274320"/>
              <a:gd name="connsiteX25" fmla="*/ 1214120 w 1249680"/>
              <a:gd name="connsiteY25" fmla="*/ 0 h 274320"/>
              <a:gd name="connsiteX26" fmla="*/ 1249680 w 1249680"/>
              <a:gd name="connsiteY26" fmla="*/ 35560 h 274320"/>
              <a:gd name="connsiteX27" fmla="*/ 1214120 w 1249680"/>
              <a:gd name="connsiteY27" fmla="*/ 71120 h 274320"/>
              <a:gd name="connsiteX28" fmla="*/ 1178560 w 1249680"/>
              <a:gd name="connsiteY28" fmla="*/ 35560 h 274320"/>
              <a:gd name="connsiteX29" fmla="*/ 1214120 w 1249680"/>
              <a:gd name="connsiteY29" fmla="*/ 0 h 274320"/>
              <a:gd name="connsiteX30" fmla="*/ 919480 w 1249680"/>
              <a:gd name="connsiteY30" fmla="*/ 0 h 274320"/>
              <a:gd name="connsiteX31" fmla="*/ 955040 w 1249680"/>
              <a:gd name="connsiteY31" fmla="*/ 35560 h 274320"/>
              <a:gd name="connsiteX32" fmla="*/ 919480 w 1249680"/>
              <a:gd name="connsiteY32" fmla="*/ 71120 h 274320"/>
              <a:gd name="connsiteX33" fmla="*/ 883920 w 1249680"/>
              <a:gd name="connsiteY33" fmla="*/ 35560 h 274320"/>
              <a:gd name="connsiteX34" fmla="*/ 919480 w 1249680"/>
              <a:gd name="connsiteY34" fmla="*/ 0 h 274320"/>
              <a:gd name="connsiteX35" fmla="*/ 624840 w 1249680"/>
              <a:gd name="connsiteY35" fmla="*/ 0 h 274320"/>
              <a:gd name="connsiteX36" fmla="*/ 660400 w 1249680"/>
              <a:gd name="connsiteY36" fmla="*/ 35560 h 274320"/>
              <a:gd name="connsiteX37" fmla="*/ 624840 w 1249680"/>
              <a:gd name="connsiteY37" fmla="*/ 71120 h 274320"/>
              <a:gd name="connsiteX38" fmla="*/ 589280 w 1249680"/>
              <a:gd name="connsiteY38" fmla="*/ 35560 h 274320"/>
              <a:gd name="connsiteX39" fmla="*/ 624840 w 1249680"/>
              <a:gd name="connsiteY39" fmla="*/ 0 h 274320"/>
              <a:gd name="connsiteX40" fmla="*/ 330200 w 1249680"/>
              <a:gd name="connsiteY40" fmla="*/ 0 h 274320"/>
              <a:gd name="connsiteX41" fmla="*/ 365760 w 1249680"/>
              <a:gd name="connsiteY41" fmla="*/ 35560 h 274320"/>
              <a:gd name="connsiteX42" fmla="*/ 330200 w 1249680"/>
              <a:gd name="connsiteY42" fmla="*/ 71120 h 274320"/>
              <a:gd name="connsiteX43" fmla="*/ 294640 w 1249680"/>
              <a:gd name="connsiteY43" fmla="*/ 35560 h 274320"/>
              <a:gd name="connsiteX44" fmla="*/ 330200 w 1249680"/>
              <a:gd name="connsiteY44" fmla="*/ 0 h 274320"/>
              <a:gd name="connsiteX45" fmla="*/ 35560 w 1249680"/>
              <a:gd name="connsiteY45" fmla="*/ 0 h 274320"/>
              <a:gd name="connsiteX46" fmla="*/ 71120 w 1249680"/>
              <a:gd name="connsiteY46" fmla="*/ 35560 h 274320"/>
              <a:gd name="connsiteX47" fmla="*/ 35560 w 1249680"/>
              <a:gd name="connsiteY47" fmla="*/ 71120 h 274320"/>
              <a:gd name="connsiteX48" fmla="*/ 0 w 1249680"/>
              <a:gd name="connsiteY48" fmla="*/ 35560 h 274320"/>
              <a:gd name="connsiteX49" fmla="*/ 35560 w 1249680"/>
              <a:gd name="connsiteY49" fmla="*/ 0 h 27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49680" h="274320">
                <a:moveTo>
                  <a:pt x="1214120" y="203200"/>
                </a:moveTo>
                <a:cubicBezTo>
                  <a:pt x="1233759" y="203200"/>
                  <a:pt x="1249680" y="219121"/>
                  <a:pt x="1249680" y="238760"/>
                </a:cubicBezTo>
                <a:cubicBezTo>
                  <a:pt x="1249680" y="258399"/>
                  <a:pt x="1233759" y="274320"/>
                  <a:pt x="1214120" y="274320"/>
                </a:cubicBezTo>
                <a:cubicBezTo>
                  <a:pt x="1194481" y="274320"/>
                  <a:pt x="1178560" y="258399"/>
                  <a:pt x="1178560" y="238760"/>
                </a:cubicBezTo>
                <a:cubicBezTo>
                  <a:pt x="1178560" y="219121"/>
                  <a:pt x="1194481" y="203200"/>
                  <a:pt x="1214120" y="203200"/>
                </a:cubicBezTo>
                <a:close/>
                <a:moveTo>
                  <a:pt x="919480" y="203200"/>
                </a:moveTo>
                <a:cubicBezTo>
                  <a:pt x="939119" y="203200"/>
                  <a:pt x="955040" y="219121"/>
                  <a:pt x="955040" y="238760"/>
                </a:cubicBezTo>
                <a:cubicBezTo>
                  <a:pt x="955040" y="258399"/>
                  <a:pt x="939119" y="274320"/>
                  <a:pt x="919480" y="274320"/>
                </a:cubicBezTo>
                <a:cubicBezTo>
                  <a:pt x="899841" y="274320"/>
                  <a:pt x="883920" y="258399"/>
                  <a:pt x="883920" y="238760"/>
                </a:cubicBezTo>
                <a:cubicBezTo>
                  <a:pt x="883920" y="219121"/>
                  <a:pt x="899841" y="203200"/>
                  <a:pt x="919480" y="203200"/>
                </a:cubicBezTo>
                <a:close/>
                <a:moveTo>
                  <a:pt x="624840" y="203200"/>
                </a:moveTo>
                <a:cubicBezTo>
                  <a:pt x="644479" y="203200"/>
                  <a:pt x="660400" y="219121"/>
                  <a:pt x="660400" y="238760"/>
                </a:cubicBezTo>
                <a:cubicBezTo>
                  <a:pt x="660400" y="258399"/>
                  <a:pt x="644479" y="274320"/>
                  <a:pt x="624840" y="274320"/>
                </a:cubicBezTo>
                <a:cubicBezTo>
                  <a:pt x="605201" y="274320"/>
                  <a:pt x="589280" y="258399"/>
                  <a:pt x="589280" y="238760"/>
                </a:cubicBezTo>
                <a:cubicBezTo>
                  <a:pt x="589280" y="219121"/>
                  <a:pt x="605201" y="203200"/>
                  <a:pt x="624840" y="203200"/>
                </a:cubicBezTo>
                <a:close/>
                <a:moveTo>
                  <a:pt x="330200" y="203200"/>
                </a:moveTo>
                <a:cubicBezTo>
                  <a:pt x="349839" y="203200"/>
                  <a:pt x="365760" y="219121"/>
                  <a:pt x="365760" y="238760"/>
                </a:cubicBezTo>
                <a:cubicBezTo>
                  <a:pt x="365760" y="258399"/>
                  <a:pt x="349839" y="274320"/>
                  <a:pt x="330200" y="274320"/>
                </a:cubicBezTo>
                <a:cubicBezTo>
                  <a:pt x="310561" y="274320"/>
                  <a:pt x="294640" y="258399"/>
                  <a:pt x="294640" y="238760"/>
                </a:cubicBezTo>
                <a:cubicBezTo>
                  <a:pt x="294640" y="219121"/>
                  <a:pt x="310561" y="203200"/>
                  <a:pt x="330200" y="203200"/>
                </a:cubicBezTo>
                <a:close/>
                <a:moveTo>
                  <a:pt x="35560" y="203200"/>
                </a:moveTo>
                <a:cubicBezTo>
                  <a:pt x="55199" y="203200"/>
                  <a:pt x="71120" y="219121"/>
                  <a:pt x="71120" y="238760"/>
                </a:cubicBezTo>
                <a:cubicBezTo>
                  <a:pt x="71120" y="258399"/>
                  <a:pt x="55199" y="274320"/>
                  <a:pt x="35560" y="274320"/>
                </a:cubicBezTo>
                <a:cubicBezTo>
                  <a:pt x="15921" y="274320"/>
                  <a:pt x="0" y="258399"/>
                  <a:pt x="0" y="238760"/>
                </a:cubicBezTo>
                <a:cubicBezTo>
                  <a:pt x="0" y="219121"/>
                  <a:pt x="15921" y="203200"/>
                  <a:pt x="35560" y="203200"/>
                </a:cubicBezTo>
                <a:close/>
                <a:moveTo>
                  <a:pt x="1214120" y="0"/>
                </a:moveTo>
                <a:cubicBezTo>
                  <a:pt x="1233759" y="0"/>
                  <a:pt x="1249680" y="15921"/>
                  <a:pt x="1249680" y="35560"/>
                </a:cubicBezTo>
                <a:cubicBezTo>
                  <a:pt x="1249680" y="55199"/>
                  <a:pt x="1233759" y="71120"/>
                  <a:pt x="1214120" y="71120"/>
                </a:cubicBezTo>
                <a:cubicBezTo>
                  <a:pt x="1194481" y="71120"/>
                  <a:pt x="1178560" y="55199"/>
                  <a:pt x="1178560" y="35560"/>
                </a:cubicBezTo>
                <a:cubicBezTo>
                  <a:pt x="1178560" y="15921"/>
                  <a:pt x="1194481" y="0"/>
                  <a:pt x="1214120" y="0"/>
                </a:cubicBezTo>
                <a:close/>
                <a:moveTo>
                  <a:pt x="919480" y="0"/>
                </a:moveTo>
                <a:cubicBezTo>
                  <a:pt x="939119" y="0"/>
                  <a:pt x="955040" y="15921"/>
                  <a:pt x="955040" y="35560"/>
                </a:cubicBezTo>
                <a:cubicBezTo>
                  <a:pt x="955040" y="55199"/>
                  <a:pt x="939119" y="71120"/>
                  <a:pt x="919480" y="71120"/>
                </a:cubicBezTo>
                <a:cubicBezTo>
                  <a:pt x="899841" y="71120"/>
                  <a:pt x="883920" y="55199"/>
                  <a:pt x="883920" y="35560"/>
                </a:cubicBezTo>
                <a:cubicBezTo>
                  <a:pt x="883920" y="15921"/>
                  <a:pt x="899841" y="0"/>
                  <a:pt x="919480" y="0"/>
                </a:cubicBezTo>
                <a:close/>
                <a:moveTo>
                  <a:pt x="624840" y="0"/>
                </a:moveTo>
                <a:cubicBezTo>
                  <a:pt x="644479" y="0"/>
                  <a:pt x="660400" y="15921"/>
                  <a:pt x="660400" y="35560"/>
                </a:cubicBezTo>
                <a:cubicBezTo>
                  <a:pt x="660400" y="55199"/>
                  <a:pt x="644479" y="71120"/>
                  <a:pt x="624840" y="71120"/>
                </a:cubicBezTo>
                <a:cubicBezTo>
                  <a:pt x="605201" y="71120"/>
                  <a:pt x="589280" y="55199"/>
                  <a:pt x="589280" y="35560"/>
                </a:cubicBezTo>
                <a:cubicBezTo>
                  <a:pt x="589280" y="15921"/>
                  <a:pt x="605201" y="0"/>
                  <a:pt x="624840" y="0"/>
                </a:cubicBezTo>
                <a:close/>
                <a:moveTo>
                  <a:pt x="330200" y="0"/>
                </a:moveTo>
                <a:cubicBezTo>
                  <a:pt x="349839" y="0"/>
                  <a:pt x="365760" y="15921"/>
                  <a:pt x="365760" y="35560"/>
                </a:cubicBezTo>
                <a:cubicBezTo>
                  <a:pt x="365760" y="55199"/>
                  <a:pt x="349839" y="71120"/>
                  <a:pt x="330200" y="71120"/>
                </a:cubicBezTo>
                <a:cubicBezTo>
                  <a:pt x="310561" y="71120"/>
                  <a:pt x="294640" y="55199"/>
                  <a:pt x="294640" y="35560"/>
                </a:cubicBezTo>
                <a:cubicBezTo>
                  <a:pt x="294640" y="15921"/>
                  <a:pt x="310561" y="0"/>
                  <a:pt x="330200" y="0"/>
                </a:cubicBezTo>
                <a:close/>
                <a:moveTo>
                  <a:pt x="35560" y="0"/>
                </a:moveTo>
                <a:cubicBezTo>
                  <a:pt x="55199" y="0"/>
                  <a:pt x="71120" y="15921"/>
                  <a:pt x="71120" y="35560"/>
                </a:cubicBezTo>
                <a:cubicBezTo>
                  <a:pt x="71120" y="55199"/>
                  <a:pt x="55199" y="71120"/>
                  <a:pt x="35560" y="71120"/>
                </a:cubicBezTo>
                <a:cubicBezTo>
                  <a:pt x="15921" y="71120"/>
                  <a:pt x="0" y="55199"/>
                  <a:pt x="0" y="35560"/>
                </a:cubicBezTo>
                <a:cubicBezTo>
                  <a:pt x="0" y="15921"/>
                  <a:pt x="15921" y="0"/>
                  <a:pt x="35560" y="0"/>
                </a:cubicBezTo>
                <a:close/>
              </a:path>
            </a:pathLst>
          </a:custGeom>
          <a:gradFill>
            <a:gsLst>
              <a:gs pos="0">
                <a:srgbClr val="E94949"/>
              </a:gs>
              <a:gs pos="100000">
                <a:srgbClr val="8A0812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99790"/>
            <a:endParaRPr kumimoji="1" lang="zh-CN" altLang="en-US" sz="1378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520FCA7B-9F25-EDCD-C257-850BCE9AF9D6}"/>
              </a:ext>
            </a:extLst>
          </p:cNvPr>
          <p:cNvGrpSpPr/>
          <p:nvPr/>
        </p:nvGrpSpPr>
        <p:grpSpPr>
          <a:xfrm>
            <a:off x="4832220" y="1450098"/>
            <a:ext cx="3557305" cy="430246"/>
            <a:chOff x="6029385" y="5056602"/>
            <a:chExt cx="3557305" cy="430246"/>
          </a:xfrm>
        </p:grpSpPr>
        <p:sp>
          <p:nvSpPr>
            <p:cNvPr id="10" name="圆角矩形 35">
              <a:extLst>
                <a:ext uri="{FF2B5EF4-FFF2-40B4-BE49-F238E27FC236}">
                  <a16:creationId xmlns:a16="http://schemas.microsoft.com/office/drawing/2014/main" id="{57F3240B-5011-C4C6-AFDC-A50B395EAFA4}"/>
                </a:ext>
              </a:extLst>
            </p:cNvPr>
            <p:cNvSpPr/>
            <p:nvPr/>
          </p:nvSpPr>
          <p:spPr>
            <a:xfrm>
              <a:off x="6049509" y="5056602"/>
              <a:ext cx="3537181" cy="430246"/>
            </a:xfrm>
            <a:prstGeom prst="roundRect">
              <a:avLst>
                <a:gd name="adj" fmla="val 12753"/>
              </a:avLst>
            </a:prstGeom>
            <a:gradFill>
              <a:gsLst>
                <a:gs pos="0">
                  <a:srgbClr val="E94949"/>
                </a:gs>
                <a:gs pos="100000">
                  <a:srgbClr val="8A0812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1" name="文本框 10">
              <a:extLst>
                <a:ext uri="{FF2B5EF4-FFF2-40B4-BE49-F238E27FC236}">
                  <a16:creationId xmlns:a16="http://schemas.microsoft.com/office/drawing/2014/main" id="{6664F6EE-3FA5-7A77-B21B-502511A0BEBA}"/>
                </a:ext>
              </a:extLst>
            </p:cNvPr>
            <p:cNvSpPr txBox="1"/>
            <p:nvPr/>
          </p:nvSpPr>
          <p:spPr>
            <a:xfrm>
              <a:off x="6029385" y="5070430"/>
              <a:ext cx="35189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just"/>
              <a:r>
                <a:rPr kumimoji="1" lang="zh-CN" altLang="en-US" sz="20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学习贯彻</a:t>
              </a:r>
              <a:r>
                <a:rPr kumimoji="1" lang="en-US" altLang="zh-CN" sz="20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2026</a:t>
              </a:r>
              <a:r>
                <a:rPr kumimoji="1" lang="zh-CN" altLang="en-US" sz="20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年北京两会精神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4308957E-796C-9AD0-A613-678169C6C2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244" y="209483"/>
            <a:ext cx="985414" cy="295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50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588ku">
      <a:majorFont>
        <a:latin typeface="Arial Black"/>
        <a:ea typeface="思源黑体 CN Bold"/>
        <a:cs typeface=""/>
      </a:majorFont>
      <a:minorFont>
        <a:latin typeface="Arial"/>
        <a:ea typeface="思源黑体 CN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430</TotalTime>
  <Words>20</Words>
  <Application>Microsoft Office PowerPoint</Application>
  <PresentationFormat>自定义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</vt:lpstr>
      <vt:lpstr>黑体</vt:lpstr>
      <vt:lpstr>Arial</vt:lpstr>
      <vt:lpstr>Office 主题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257</cp:revision>
  <dcterms:created xsi:type="dcterms:W3CDTF">2026-02-04T08:09:11Z</dcterms:created>
  <dcterms:modified xsi:type="dcterms:W3CDTF">2026-02-14T02:49:55Z</dcterms:modified>
</cp:coreProperties>
</file>