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12969" r:id="rId2"/>
  </p:sldIdLst>
  <p:sldSz cx="12192000" cy="6858000"/>
  <p:notesSz cx="6858000" cy="9144000"/>
  <p:defaultTextStyle>
    <a:defPPr>
      <a:defRPr lang="en-US"/>
    </a:defPPr>
    <a:lvl1pPr marL="0" algn="l" defTabSz="597240" rtl="0" eaLnBrk="1" latinLnBrk="0" hangingPunct="1">
      <a:defRPr sz="2351" kern="1200">
        <a:solidFill>
          <a:schemeClr val="tx1"/>
        </a:solidFill>
        <a:latin typeface="+mn-lt"/>
        <a:ea typeface="+mn-ea"/>
        <a:cs typeface="+mn-cs"/>
      </a:defRPr>
    </a:lvl1pPr>
    <a:lvl2pPr marL="597240" algn="l" defTabSz="597240" rtl="0" eaLnBrk="1" latinLnBrk="0" hangingPunct="1">
      <a:defRPr sz="2351" kern="1200">
        <a:solidFill>
          <a:schemeClr val="tx1"/>
        </a:solidFill>
        <a:latin typeface="+mn-lt"/>
        <a:ea typeface="+mn-ea"/>
        <a:cs typeface="+mn-cs"/>
      </a:defRPr>
    </a:lvl2pPr>
    <a:lvl3pPr marL="1194481" algn="l" defTabSz="597240" rtl="0" eaLnBrk="1" latinLnBrk="0" hangingPunct="1">
      <a:defRPr sz="2351" kern="1200">
        <a:solidFill>
          <a:schemeClr val="tx1"/>
        </a:solidFill>
        <a:latin typeface="+mn-lt"/>
        <a:ea typeface="+mn-ea"/>
        <a:cs typeface="+mn-cs"/>
      </a:defRPr>
    </a:lvl3pPr>
    <a:lvl4pPr marL="1791721" algn="l" defTabSz="597240" rtl="0" eaLnBrk="1" latinLnBrk="0" hangingPunct="1">
      <a:defRPr sz="2351" kern="1200">
        <a:solidFill>
          <a:schemeClr val="tx1"/>
        </a:solidFill>
        <a:latin typeface="+mn-lt"/>
        <a:ea typeface="+mn-ea"/>
        <a:cs typeface="+mn-cs"/>
      </a:defRPr>
    </a:lvl4pPr>
    <a:lvl5pPr marL="2388961" algn="l" defTabSz="597240" rtl="0" eaLnBrk="1" latinLnBrk="0" hangingPunct="1">
      <a:defRPr sz="2351" kern="1200">
        <a:solidFill>
          <a:schemeClr val="tx1"/>
        </a:solidFill>
        <a:latin typeface="+mn-lt"/>
        <a:ea typeface="+mn-ea"/>
        <a:cs typeface="+mn-cs"/>
      </a:defRPr>
    </a:lvl5pPr>
    <a:lvl6pPr marL="2986202" algn="l" defTabSz="597240" rtl="0" eaLnBrk="1" latinLnBrk="0" hangingPunct="1">
      <a:defRPr sz="2351" kern="1200">
        <a:solidFill>
          <a:schemeClr val="tx1"/>
        </a:solidFill>
        <a:latin typeface="+mn-lt"/>
        <a:ea typeface="+mn-ea"/>
        <a:cs typeface="+mn-cs"/>
      </a:defRPr>
    </a:lvl6pPr>
    <a:lvl7pPr marL="3583442" algn="l" defTabSz="597240" rtl="0" eaLnBrk="1" latinLnBrk="0" hangingPunct="1">
      <a:defRPr sz="2351" kern="1200">
        <a:solidFill>
          <a:schemeClr val="tx1"/>
        </a:solidFill>
        <a:latin typeface="+mn-lt"/>
        <a:ea typeface="+mn-ea"/>
        <a:cs typeface="+mn-cs"/>
      </a:defRPr>
    </a:lvl7pPr>
    <a:lvl8pPr marL="4180683" algn="l" defTabSz="597240" rtl="0" eaLnBrk="1" latinLnBrk="0" hangingPunct="1">
      <a:defRPr sz="2351" kern="1200">
        <a:solidFill>
          <a:schemeClr val="tx1"/>
        </a:solidFill>
        <a:latin typeface="+mn-lt"/>
        <a:ea typeface="+mn-ea"/>
        <a:cs typeface="+mn-cs"/>
      </a:defRPr>
    </a:lvl8pPr>
    <a:lvl9pPr marL="4777923" algn="l" defTabSz="597240" rtl="0" eaLnBrk="1" latinLnBrk="0" hangingPunct="1">
      <a:defRPr sz="23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B72D2B"/>
    <a:srgbClr val="FF7777"/>
    <a:srgbClr val="FEDB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52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9ACFEE-AFBE-4B73-A69D-BAFCC810C83C}" type="datetimeFigureOut">
              <a:rPr lang="zh-CN" altLang="en-US" smtClean="0"/>
              <a:t>2026/2/25 Wednesday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5EC4A-C40D-4A6E-84DD-0090AC79EA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592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8" algn="l" defTabSz="9143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5" algn="l" defTabSz="9143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3" algn="l" defTabSz="9143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49" algn="l" defTabSz="9143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37" algn="l" defTabSz="9143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25" algn="l" defTabSz="9143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12" algn="l" defTabSz="9143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0" algn="l" defTabSz="9143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E3AE05-7DD1-4AF0-924E-BEEA496F373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3389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6932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9585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6980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1975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3832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3996" rtl="0" eaLnBrk="1" latinLnBrk="0" hangingPunct="1">
        <a:lnSpc>
          <a:spcPct val="90000"/>
        </a:lnSpc>
        <a:spcBef>
          <a:spcPct val="0"/>
        </a:spcBef>
        <a:buNone/>
        <a:defRPr sz="43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00" indent="-228500" algn="l" defTabSz="913996" rtl="0" eaLnBrk="1" latinLnBrk="0" hangingPunct="1">
        <a:lnSpc>
          <a:spcPct val="90000"/>
        </a:lnSpc>
        <a:spcBef>
          <a:spcPts val="999"/>
        </a:spcBef>
        <a:buFont typeface="Arial" panose="020B0604020202020204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497" indent="-228500" algn="l" defTabSz="913996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495" indent="-228500" algn="l" defTabSz="913996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493" indent="-228500" algn="l" defTabSz="913996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491" indent="-228500" algn="l" defTabSz="913996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489" indent="-228500" algn="l" defTabSz="913996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488" indent="-228500" algn="l" defTabSz="913996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486" indent="-228500" algn="l" defTabSz="913996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484" indent="-228500" algn="l" defTabSz="913996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39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98" algn="l" defTabSz="9139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96" algn="l" defTabSz="9139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94" algn="l" defTabSz="9139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993" algn="l" defTabSz="9139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991" algn="l" defTabSz="9139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988" algn="l" defTabSz="9139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986" algn="l" defTabSz="9139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984" algn="l" defTabSz="9139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2367D6AB-8E08-E082-F709-12B4E43B9891}"/>
              </a:ext>
            </a:extLst>
          </p:cNvPr>
          <p:cNvSpPr txBox="1"/>
          <p:nvPr/>
        </p:nvSpPr>
        <p:spPr>
          <a:xfrm>
            <a:off x="261067" y="2189155"/>
            <a:ext cx="6086570" cy="209974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zh-CN" altLang="en-US" sz="5400" dirty="0">
                <a:solidFill>
                  <a:srgbClr val="FEDB63"/>
                </a:solidFill>
                <a:effectLst/>
                <a:latin typeface="黑体" panose="02010609060101010101" charset="-122"/>
                <a:ea typeface="黑体" panose="02010609060101010101" charset="-122"/>
              </a:rPr>
              <a:t>数字赋能文化传承与创新的新趋势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7DCA0FAD-A91C-3A56-893E-15E9618362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0541" y="255180"/>
            <a:ext cx="1712862" cy="51385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588ku">
      <a:majorFont>
        <a:latin typeface="Arial Black"/>
        <a:ea typeface="思源黑体 CN Bold"/>
        <a:cs typeface=""/>
      </a:majorFont>
      <a:minorFont>
        <a:latin typeface="Arial"/>
        <a:ea typeface="思源黑体 CN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65</TotalTime>
  <Words>11</Words>
  <Application>Microsoft Office PowerPoint</Application>
  <PresentationFormat>宽屏</PresentationFormat>
  <Paragraphs>2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黑体</vt:lpstr>
      <vt:lpstr>Arial</vt:lpstr>
      <vt:lpstr>1_Office 主题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dreamsummit</cp:lastModifiedBy>
  <cp:revision>94</cp:revision>
  <dcterms:created xsi:type="dcterms:W3CDTF">2026-02-05T05:40:52Z</dcterms:created>
  <dcterms:modified xsi:type="dcterms:W3CDTF">2026-02-25T07:04:02Z</dcterms:modified>
</cp:coreProperties>
</file>