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三极行楷简体-粗" panose="00000500000000000000" pitchFamily="2" charset="-122"/>
      <p:regular r:id="rId5"/>
    </p:embeddedFont>
    <p:embeddedFont>
      <p:font typeface="黑体" panose="02010609060101010101" pitchFamily="49" charset="-122"/>
      <p:regular r:id="rId6"/>
    </p:embeddedFont>
    <p:embeddedFont>
      <p:font typeface="三极泼墨体" panose="00000500000000000000" pitchFamily="2" charset="-122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3C7C"/>
    <a:srgbClr val="FFCE21"/>
    <a:srgbClr val="012B70"/>
    <a:srgbClr val="A00000"/>
    <a:srgbClr val="C5374A"/>
    <a:srgbClr val="D04459"/>
    <a:srgbClr val="EDEDED"/>
    <a:srgbClr val="B63344"/>
    <a:srgbClr val="BB2F44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2026/2/24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73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3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4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7" y="0"/>
            <a:ext cx="9330266" cy="52482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996055" y="37522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2"/>
            <a:ext cx="9330257" cy="524826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抽象蓝色波浪图案"/>
          <p:cNvPicPr>
            <a:picLocks noChangeAspect="1"/>
          </p:cNvPicPr>
          <p:nvPr userDrawn="1"/>
        </p:nvPicPr>
        <p:blipFill>
          <a:blip r:embed="rId2"/>
          <a:srcRect t="7819" b="7819"/>
          <a:stretch>
            <a:fillRect/>
          </a:stretch>
        </p:blipFill>
        <p:spPr>
          <a:xfrm>
            <a:off x="2540" y="0"/>
            <a:ext cx="933196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抽象蓝色波浪图案"/>
          <p:cNvPicPr>
            <a:picLocks noChangeAspect="1"/>
          </p:cNvPicPr>
          <p:nvPr userDrawn="1"/>
        </p:nvPicPr>
        <p:blipFill>
          <a:blip r:embed="rId2"/>
          <a:srcRect t="7819" b="7819"/>
          <a:stretch>
            <a:fillRect/>
          </a:stretch>
        </p:blipFill>
        <p:spPr>
          <a:xfrm>
            <a:off x="2540" y="0"/>
            <a:ext cx="9331960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5" y="2"/>
            <a:ext cx="9330245" cy="524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440055" y="359410"/>
            <a:ext cx="8454390" cy="4530090"/>
          </a:xfrm>
          <a:prstGeom prst="roundRect">
            <a:avLst>
              <a:gd name="adj" fmla="val 9386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>
            <a:glow rad="254000">
              <a:schemeClr val="bg1"/>
            </a:glow>
            <a:softEdge rad="317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2120" y="0"/>
            <a:ext cx="9330266" cy="52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996055" y="461391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7b0a2020202022776f7264617274223a2022220a7d0a"/>
          <p:cNvSpPr/>
          <p:nvPr/>
        </p:nvSpPr>
        <p:spPr>
          <a:xfrm>
            <a:off x="822643" y="2161858"/>
            <a:ext cx="7689215" cy="924560"/>
          </a:xfrm>
          <a:prstGeom prst="rect">
            <a:avLst/>
          </a:prstGeom>
          <a:noFill/>
          <a:ln>
            <a:noFill/>
          </a:ln>
        </p:spPr>
        <p:txBody>
          <a:bodyPr wrap="none" lIns="90170" tIns="46990" rIns="90170" bIns="46990" rtlCol="0" anchor="t" anchorCtr="1">
            <a:spAutoFit/>
          </a:bodyPr>
          <a:lstStyle/>
          <a:p>
            <a:pPr marL="0" indent="0" algn="dist" eaLnBrk="1" latinLnBrk="0" hangingPunct="1"/>
            <a:r>
              <a:rPr lang="zh-CN" altLang="en-US" sz="5400" spc="-800">
                <a:ln w="28575"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chemeClr val="bg1">
                      <a:alpha val="70000"/>
                    </a:schemeClr>
                  </a:glow>
                  <a:outerShdw blurRad="127000" dist="127000" dir="5400000" sx="105000" sy="105000" algn="ctr" rotWithShape="0">
                    <a:srgbClr val="FFCE21">
                      <a:alpha val="80000"/>
                    </a:srgbClr>
                  </a:outerShdw>
                </a:effectLst>
                <a:latin typeface="三极泼墨体" panose="00000500000000000000" charset="-122"/>
                <a:ea typeface="三极泼墨体" panose="00000500000000000000" charset="-122"/>
                <a:cs typeface="三极行楷简体-粗" panose="00000500000000000000" charset="-122"/>
              </a:rPr>
              <a:t>岁时京华</a:t>
            </a:r>
            <a:r>
              <a:rPr lang="en-US" altLang="zh-CN" sz="5400" spc="-800">
                <a:ln w="28575"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chemeClr val="bg1">
                      <a:alpha val="70000"/>
                    </a:schemeClr>
                  </a:glow>
                  <a:outerShdw blurRad="127000" dist="127000" dir="5400000" sx="105000" sy="105000" algn="ctr" rotWithShape="0">
                    <a:srgbClr val="FFCE21">
                      <a:alpha val="80000"/>
                    </a:srgbClr>
                  </a:outerShdw>
                </a:effectLst>
                <a:latin typeface="三极泼墨体" panose="00000500000000000000" charset="-122"/>
                <a:ea typeface="三极泼墨体" panose="00000500000000000000" charset="-122"/>
                <a:cs typeface="三极行楷简体-粗" panose="00000500000000000000" charset="-122"/>
              </a:rPr>
              <a:t>·</a:t>
            </a:r>
            <a:r>
              <a:rPr lang="zh-CN" altLang="en-US" sz="5400" spc="-800">
                <a:ln w="28575"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chemeClr val="bg1">
                      <a:alpha val="70000"/>
                    </a:schemeClr>
                  </a:glow>
                  <a:outerShdw blurRad="127000" dist="127000" dir="5400000" sx="105000" sy="105000" algn="ctr" rotWithShape="0">
                    <a:srgbClr val="FFCE21">
                      <a:alpha val="80000"/>
                    </a:srgbClr>
                  </a:outerShdw>
                </a:effectLst>
                <a:latin typeface="三极行楷简体-粗" panose="00000500000000000000" charset="-122"/>
                <a:ea typeface="三极行楷简体-粗" panose="00000500000000000000" charset="-122"/>
                <a:cs typeface="三极行楷简体-粗" panose="00000500000000000000" charset="-122"/>
              </a:rPr>
              <a:t>北京春节习俗文脉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],&quot;12&quot;:[25001869,25102784,25002839,25002262,25087826,25118022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自定义</PresentationFormat>
  <Paragraphs>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思源宋体 CN</vt:lpstr>
      <vt:lpstr>三极行楷简体-粗</vt:lpstr>
      <vt:lpstr>黑体</vt:lpstr>
      <vt:lpstr>Arial</vt:lpstr>
      <vt:lpstr>宋体</vt:lpstr>
      <vt:lpstr>三极泼墨体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2871</cp:revision>
  <dcterms:created xsi:type="dcterms:W3CDTF">2019-01-24T00:58:00Z</dcterms:created>
  <dcterms:modified xsi:type="dcterms:W3CDTF">2026-02-24T03:07:14Z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882F85BE505B42E1BE46E7255721618D_13</vt:lpwstr>
  </property>
</Properties>
</file>