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千图笔锋手写体" panose="00000500000000000000" pitchFamily="2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C7C"/>
    <a:srgbClr val="FFCE21"/>
    <a:srgbClr val="012B70"/>
    <a:srgbClr val="A00000"/>
    <a:srgbClr val="C5374A"/>
    <a:srgbClr val="D04459"/>
    <a:srgbClr val="EDEDED"/>
    <a:srgbClr val="B63344"/>
    <a:srgbClr val="BB2F44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0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2026/3/13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062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4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2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地球日快乐，贺卡和环保剪纸概念在绿色-蓝色背景。复制空间，灵感动机，网站，海报，卡片-3d渲染"/>
          <p:cNvPicPr>
            <a:picLocks noChangeAspect="1"/>
          </p:cNvPicPr>
          <p:nvPr userDrawn="1"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34500" cy="52489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ffon green bright fabric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0"/>
            <a:ext cx="933259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ffon green bright fabric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0"/>
            <a:ext cx="933259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hiffon green bright fabric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0"/>
            <a:ext cx="933259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ffon green bright fabric"/>
          <p:cNvPicPr>
            <a:picLocks noChangeAspect="1"/>
          </p:cNvPicPr>
          <p:nvPr userDrawn="1"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0"/>
            <a:ext cx="933259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黄色和绿色的丙烯颜料在画布上，抽象的纹理。油漆的污渍，背景。毛笔粗线条设计、美术素描、图案。彩色插图。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455" y="0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黑龙江水稻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8905" y="127000"/>
            <a:ext cx="431165" cy="4311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150" y="444183"/>
            <a:ext cx="7950200" cy="4361815"/>
            <a:chOff x="720" y="413"/>
            <a:chExt cx="12520" cy="6869"/>
          </a:xfrm>
        </p:grpSpPr>
        <p:sp>
          <p:nvSpPr>
            <p:cNvPr id="17" name="文本框 16"/>
            <p:cNvSpPr txBox="1"/>
            <p:nvPr/>
          </p:nvSpPr>
          <p:spPr>
            <a:xfrm>
              <a:off x="720" y="413"/>
              <a:ext cx="4892" cy="1818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t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l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6000" noProof="1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统筹</a:t>
              </a:r>
            </a:p>
          </p:txBody>
        </p:sp>
        <p:sp>
          <p:nvSpPr>
            <p:cNvPr id="19" name="矩形 18" descr="7b0a2020202022776f7264617274223a2022220a7d0a"/>
            <p:cNvSpPr/>
            <p:nvPr/>
          </p:nvSpPr>
          <p:spPr>
            <a:xfrm>
              <a:off x="720" y="1918"/>
              <a:ext cx="8294" cy="2086"/>
            </a:xfrm>
            <a:prstGeom prst="rect">
              <a:avLst/>
            </a:prstGeom>
            <a:noFill/>
          </p:spPr>
          <p:txBody>
            <a:bodyPr wrap="none" lIns="90170" tIns="46990" rIns="90170" bIns="46990" rtlCol="0" anchor="t" anchorCtr="0">
              <a:spAutoFit/>
              <a:scene3d>
                <a:camera prst="perspectiveHeroicExtremeLeftFacing" fov="3300000">
                  <a:rot lat="20852960" lon="1553097" rev="21339195"/>
                </a:camera>
                <a:lightRig rig="flat" dir="t"/>
              </a:scene3d>
              <a:sp3d extrusionH="406400" contourW="25400" prstMaterial="matte">
                <a:extrusionClr>
                  <a:srgbClr val="FFCE21"/>
                </a:extrusionClr>
                <a:contourClr>
                  <a:schemeClr val="accent6">
                    <a:lumMod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8000" b="1" i="1">
                  <a:ln w="9525"/>
                  <a:solidFill>
                    <a:srgbClr val="FFFFFF"/>
                  </a:solidFill>
                  <a:effectLst>
                    <a:glow>
                      <a:srgbClr val="FFCE21">
                        <a:alpha val="53000"/>
                      </a:srgb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</a:rPr>
                <a:t>新型城镇化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44" y="3691"/>
              <a:ext cx="6046" cy="1818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6000" noProof="1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和</a:t>
              </a:r>
            </a:p>
          </p:txBody>
        </p:sp>
        <p:sp>
          <p:nvSpPr>
            <p:cNvPr id="21" name="矩形 20" descr="7b0a2020202022776f7264617274223a2022220a7d0a"/>
            <p:cNvSpPr/>
            <p:nvPr/>
          </p:nvSpPr>
          <p:spPr>
            <a:xfrm>
              <a:off x="3344" y="5196"/>
              <a:ext cx="9896" cy="2086"/>
            </a:xfrm>
            <a:prstGeom prst="rect">
              <a:avLst/>
            </a:prstGeom>
            <a:noFill/>
          </p:spPr>
          <p:txBody>
            <a:bodyPr wrap="none" lIns="90170" tIns="46990" rIns="90170" bIns="46990" rtlCol="0" anchor="t" anchorCtr="0">
              <a:spAutoFit/>
              <a:scene3d>
                <a:camera prst="perspectiveHeroicExtremeLeftFacing" fov="3300000">
                  <a:rot lat="20852960" lon="1553097" rev="21339195"/>
                </a:camera>
                <a:lightRig rig="flat" dir="t"/>
              </a:scene3d>
              <a:sp3d extrusionH="406400" contourW="25400" prstMaterial="matte">
                <a:extrusionClr>
                  <a:srgbClr val="FFCE21"/>
                </a:extrusionClr>
                <a:contourClr>
                  <a:schemeClr val="accent6">
                    <a:lumMod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8000" b="1" i="1">
                  <a:ln w="9525"/>
                  <a:solidFill>
                    <a:srgbClr val="FFFFFF"/>
                  </a:solidFill>
                  <a:effectLst>
                    <a:glow>
                      <a:srgbClr val="FFCE21">
                        <a:alpha val="53000"/>
                      </a:srgb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</a:rPr>
                <a:t>乡村全面振兴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千图笔锋手写体</vt:lpstr>
      <vt:lpstr>Calibri</vt:lpstr>
      <vt:lpstr>思源宋体 CN</vt:lpstr>
      <vt:lpstr>思源黑体 Heavy</vt:lpstr>
      <vt:lpstr>黑体</vt:lpstr>
      <vt:lpstr>Arial</vt:lpstr>
      <vt:lpstr>宋体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2874</cp:revision>
  <dcterms:created xsi:type="dcterms:W3CDTF">2019-01-24T00:58:00Z</dcterms:created>
  <dcterms:modified xsi:type="dcterms:W3CDTF">2026-03-13T01:36:18Z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882F85BE505B42E1BE46E7255721618D_13</vt:lpwstr>
  </property>
</Properties>
</file>