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49" r:id="rId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B4"/>
    <a:srgbClr val="F6F6F6"/>
    <a:srgbClr val="DC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6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72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6B573-31A7-4EE5-AE47-F54A8A17F182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FCDEE-D21A-4010-8B8F-FEC01C8CA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35C204-C838-4756-ABE6-807FC5776F65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F2FD2F-8EB8-48B3-A2E0-A3073F347E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06" b="32537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4524" y="1021153"/>
            <a:ext cx="5955476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以经济体制改革</a:t>
            </a:r>
            <a:r>
              <a:rPr lang="zh-CN" altLang="en-US" sz="45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推动</a:t>
            </a:r>
            <a:endParaRPr lang="en-US" altLang="zh-CN" sz="45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5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我国</a:t>
            </a:r>
            <a:r>
              <a:rPr lang="zh-CN" altLang="en-US" sz="45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经济发展行稳致远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0" y="167264"/>
            <a:ext cx="770308" cy="231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BF9000"/>
      </a:accent2>
      <a:accent3>
        <a:srgbClr val="034A90"/>
      </a:accent3>
      <a:accent4>
        <a:srgbClr val="008000"/>
      </a:accent4>
      <a:accent5>
        <a:srgbClr val="1C26E8"/>
      </a:accent5>
      <a:accent6>
        <a:srgbClr val="0944EB"/>
      </a:accent6>
      <a:hlink>
        <a:srgbClr val="0563C1"/>
      </a:hlink>
      <a:folHlink>
        <a:srgbClr val="954F72"/>
      </a:folHlink>
    </a:clrScheme>
    <a:fontScheme name="2f0cweeb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12</Words>
  <Application>Microsoft Office PowerPoint</Application>
  <PresentationFormat>全屏显示(16:9)</PresentationFormat>
  <Paragraphs>3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小鬼谷子</dc:creator>
  <cp:lastModifiedBy>DELL</cp:lastModifiedBy>
  <cp:revision>110</cp:revision>
  <dcterms:created xsi:type="dcterms:W3CDTF">2023-03-24T02:18:00Z</dcterms:created>
  <dcterms:modified xsi:type="dcterms:W3CDTF">2026-03-10T01:24:18Z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567CB5F8B3FB4899865E36232C83E7F5_12</vt:lpwstr>
  </property>
</Properties>
</file>