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82" r:id="rId2"/>
  </p:sldIdLst>
  <p:sldSz cx="9334500" cy="5248275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千图笔锋手写体" panose="00000500000000000000" pitchFamily="2" charset="-122"/>
      <p:regular r:id="rId9"/>
    </p:embeddedFont>
    <p:embeddedFont>
      <p:font typeface="黑体" panose="02010609060101010101" pitchFamily="49" charset="-122"/>
      <p:regular r:id="rId10"/>
    </p:embeddedFont>
  </p:embeddedFontLst>
  <p:custDataLst>
    <p:tags r:id="rId1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98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9977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496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4001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5006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9994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49830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99715" algn="l" defTabSz="69977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3" userDrawn="1">
          <p15:clr>
            <a:srgbClr val="A4A3A4"/>
          </p15:clr>
        </p15:guide>
        <p15:guide id="2" pos="29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X" initials="Y" lastIdx="11" clrIdx="0"/>
  <p:cmAuthor id="2" name="DELL" initials="D" lastIdx="26" clrIdx="1"/>
  <p:cmAuthor id="3" name="^_^*me*^_^" initials="me" lastIdx="12" clrIdx="2"/>
  <p:cmAuthor id="4" name="dreamsummit" initials="dream" lastIdx="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5F5F5"/>
    <a:srgbClr val="233C7C"/>
    <a:srgbClr val="FFCE21"/>
    <a:srgbClr val="012B70"/>
    <a:srgbClr val="A00000"/>
    <a:srgbClr val="C5374A"/>
    <a:srgbClr val="D04459"/>
    <a:srgbClr val="EDEDED"/>
    <a:srgbClr val="B63344"/>
    <a:srgbClr val="BB2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21" autoAdjust="0"/>
    <p:restoredTop sz="95468" autoAdjust="0"/>
  </p:normalViewPr>
  <p:slideViewPr>
    <p:cSldViewPr snapToGrid="0" showGuides="1">
      <p:cViewPr varScale="1">
        <p:scale>
          <a:sx n="114" d="100"/>
          <a:sy n="114" d="100"/>
        </p:scale>
        <p:origin x="468" y="102"/>
      </p:cViewPr>
      <p:guideLst>
        <p:guide orient="horz" pos="1653"/>
        <p:guide pos="298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832" y="78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ags" Target="tags/tag1.xml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7D51DEC-88DF-43A7-BE9F-E2BCF893F2CF}" type="datetimeFigureOut">
              <a:rPr lang="zh-CN" altLang="en-US"/>
              <a:t>2026/3/13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2978-339C-40DD-BC55-6BE88794B56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74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05CDA10-5EAE-44B6-801C-8615DD38568A}" type="datetimeFigureOut">
              <a:rPr lang="zh-CN" altLang="en-US"/>
              <a:t>2026/3/13</a:t>
            </a:fld>
            <a:endParaRPr lang="zh-CN" altLang="en-US"/>
          </a:p>
        </p:txBody>
      </p:sp>
      <p:sp>
        <p:nvSpPr>
          <p:cNvPr id="8196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688F3162-41DC-46D4-825C-48A636E2077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2224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1pPr>
    <a:lvl2pPr marL="34988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2pPr>
    <a:lvl3pPr marL="699770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3pPr>
    <a:lvl4pPr marL="104965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4pPr>
    <a:lvl5pPr marL="1400175" algn="l" rtl="0" eaLnBrk="0" fontAlgn="base" hangingPunct="0">
      <a:spcBef>
        <a:spcPct val="0"/>
      </a:spcBef>
      <a:spcAft>
        <a:spcPct val="0"/>
      </a:spcAft>
      <a:defRPr sz="920" kern="1200">
        <a:solidFill>
          <a:schemeClr val="tx1"/>
        </a:solidFill>
        <a:latin typeface="+mn-lt"/>
        <a:ea typeface="+mn-ea"/>
        <a:cs typeface="+mn-cs"/>
      </a:defRPr>
    </a:lvl5pPr>
    <a:lvl6pPr marL="175006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6pPr>
    <a:lvl7pPr marL="209994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7pPr>
    <a:lvl8pPr marL="2449830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8pPr>
    <a:lvl9pPr marL="2799715" algn="l" defTabSz="699770" rtl="0" eaLnBrk="1" latinLnBrk="0" hangingPunct="1">
      <a:defRPr sz="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4294967295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9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692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tags" Target="../tags/tag40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tags" Target="../tags/tag43.xml"/><Relationship Id="rId47" Type="http://schemas.openxmlformats.org/officeDocument/2006/relationships/tags" Target="../tags/tag48.xml"/><Relationship Id="rId50" Type="http://schemas.openxmlformats.org/officeDocument/2006/relationships/tags" Target="../tags/tag51.xml"/><Relationship Id="rId55" Type="http://schemas.openxmlformats.org/officeDocument/2006/relationships/slideMaster" Target="../slideMasters/slideMaster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tags" Target="../tags/tag39.xml"/><Relationship Id="rId46" Type="http://schemas.openxmlformats.org/officeDocument/2006/relationships/tags" Target="../tags/tag47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41" Type="http://schemas.openxmlformats.org/officeDocument/2006/relationships/tags" Target="../tags/tag42.xml"/><Relationship Id="rId54" Type="http://schemas.openxmlformats.org/officeDocument/2006/relationships/tags" Target="../tags/tag55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tags" Target="../tags/tag38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53" Type="http://schemas.openxmlformats.org/officeDocument/2006/relationships/tags" Target="../tags/tag54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tags" Target="../tags/tag37.xml"/><Relationship Id="rId49" Type="http://schemas.openxmlformats.org/officeDocument/2006/relationships/tags" Target="../tags/tag50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4" Type="http://schemas.openxmlformats.org/officeDocument/2006/relationships/tags" Target="../tags/tag45.xml"/><Relationship Id="rId52" Type="http://schemas.openxmlformats.org/officeDocument/2006/relationships/tags" Target="../tags/tag53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43" Type="http://schemas.openxmlformats.org/officeDocument/2006/relationships/tags" Target="../tags/tag44.xml"/><Relationship Id="rId48" Type="http://schemas.openxmlformats.org/officeDocument/2006/relationships/tags" Target="../tags/tag49.xml"/><Relationship Id="rId56" Type="http://schemas.openxmlformats.org/officeDocument/2006/relationships/image" Target="../media/image2.png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3" Type="http://schemas.openxmlformats.org/officeDocument/2006/relationships/tags" Target="../tags/tag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https://photo-static-api.fotomore.com/creative/vcg/400/version23/VCG41531723537.jpg?uid=386&amp;timestamp=1749093567&amp;sign=837b2364b1a055e7de667d4a786a1f18" descr="绿色的树枝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987425" y="1637030"/>
            <a:ext cx="3130550" cy="314388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5258435" y="202819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6801485" y="213106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687185" y="300799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4916170" y="33496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801485" y="96520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849495" y="1234440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 b="-1"/>
          <a:stretch>
            <a:fillRect/>
          </a:stretch>
        </p:blipFill>
        <p:spPr>
          <a:xfrm>
            <a:off x="0" y="1"/>
            <a:ext cx="9334499" cy="5248273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7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9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gradFill>
              <a:gsLst>
                <a:gs pos="0">
                  <a:srgbClr val="DE5A58"/>
                </a:gs>
                <a:gs pos="100000">
                  <a:srgbClr val="AF2922"/>
                </a:gs>
              </a:gsLst>
              <a:lin ang="2700000" scaled="0"/>
            </a:gra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5" cstate="email"/>
          <a:srcRect/>
          <a:stretch>
            <a:fillRect/>
          </a:stretch>
        </p:blipFill>
        <p:spPr>
          <a:xfrm flipH="1">
            <a:off x="599450" y="487814"/>
            <a:ext cx="1500813" cy="737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08495" y="50856"/>
            <a:ext cx="452120" cy="498475"/>
            <a:chOff x="448310" y="362585"/>
            <a:chExt cx="452120" cy="498475"/>
          </a:xfrm>
        </p:grpSpPr>
        <p:sp>
          <p:nvSpPr>
            <p:cNvPr id="11" name="矩形: 圆角 5"/>
            <p:cNvSpPr/>
            <p:nvPr/>
          </p:nvSpPr>
          <p:spPr>
            <a:xfrm rot="10800000">
              <a:off x="448310" y="362585"/>
              <a:ext cx="163195" cy="49847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  <p:sp>
          <p:nvSpPr>
            <p:cNvPr id="14" name="矩形: 圆角 5"/>
            <p:cNvSpPr/>
            <p:nvPr/>
          </p:nvSpPr>
          <p:spPr>
            <a:xfrm rot="10800000">
              <a:off x="737235" y="526415"/>
              <a:ext cx="163195" cy="33464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76200" dir="5400000" sx="98000" sy="98000" algn="t" rotWithShape="0">
                <a:srgbClr val="026AA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72867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 userDrawn="1"/>
        </p:nvGrpSpPr>
        <p:grpSpPr>
          <a:xfrm>
            <a:off x="1031481" y="249517"/>
            <a:ext cx="7272808" cy="4758130"/>
            <a:chOff x="949925" y="245072"/>
            <a:chExt cx="7272808" cy="4758130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8" name="组合 7"/>
            <p:cNvGrpSpPr/>
            <p:nvPr userDrawn="1"/>
          </p:nvGrpSpPr>
          <p:grpSpPr>
            <a:xfrm>
              <a:off x="1462899" y="245072"/>
              <a:ext cx="6246860" cy="4758130"/>
              <a:chOff x="1349476" y="191499"/>
              <a:chExt cx="6246860" cy="4758130"/>
            </a:xfrm>
            <a:grpFill/>
          </p:grpSpPr>
          <p:sp>
            <p:nvSpPr>
              <p:cNvPr id="11" name="任意多边形 10"/>
              <p:cNvSpPr/>
              <p:nvPr userDrawn="1"/>
            </p:nvSpPr>
            <p:spPr>
              <a:xfrm>
                <a:off x="6948264" y="4586834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12" name="任意多边形 11"/>
              <p:cNvSpPr/>
              <p:nvPr userDrawn="1"/>
            </p:nvSpPr>
            <p:spPr>
              <a:xfrm>
                <a:off x="1349476" y="191499"/>
                <a:ext cx="648072" cy="362795"/>
              </a:xfrm>
              <a:custGeom>
                <a:avLst/>
                <a:gdLst>
                  <a:gd name="idx" fmla="cos wd2 2700000"/>
                  <a:gd name="idy" fmla="sin hd2 2700000"/>
                  <a:gd name="il" fmla="+- hc 0 idx"/>
                  <a:gd name="ir" fmla="+- hc idx 0"/>
                  <a:gd name="it" fmla="+- vc 0 idy"/>
                  <a:gd name="ib" fmla="+- vc idy 0"/>
                </a:gdLst>
                <a:ahLst/>
                <a:cxnLst>
                  <a:cxn ang="3">
                    <a:pos x="hc" y="t"/>
                  </a:cxn>
                  <a:cxn ang="3">
                    <a:pos x="il" y="it"/>
                  </a:cxn>
                  <a:cxn ang="cd2">
                    <a:pos x="l" y="vc"/>
                  </a:cxn>
                  <a:cxn ang="cd4">
                    <a:pos x="il" y="ib"/>
                  </a:cxn>
                  <a:cxn ang="cd4">
                    <a:pos x="hc" y="b"/>
                  </a:cxn>
                  <a:cxn ang="cd4">
                    <a:pos x="ir" y="ib"/>
                  </a:cxn>
                  <a:cxn ang="0">
                    <a:pos x="r" y="vc"/>
                  </a:cxn>
                  <a:cxn ang="3">
                    <a:pos x="ir" y="it"/>
                  </a:cxn>
                </a:cxnLst>
                <a:rect l="l" t="t" r="r" b="b"/>
                <a:pathLst>
                  <a:path w="1647" h="922">
                    <a:moveTo>
                      <a:pt x="0" y="61"/>
                    </a:moveTo>
                    <a:cubicBezTo>
                      <a:pt x="0" y="27"/>
                      <a:pt x="26" y="0"/>
                      <a:pt x="58" y="0"/>
                    </a:cubicBezTo>
                    <a:cubicBezTo>
                      <a:pt x="89" y="0"/>
                      <a:pt x="115" y="27"/>
                      <a:pt x="115" y="61"/>
                    </a:cubicBezTo>
                    <a:cubicBezTo>
                      <a:pt x="115" y="94"/>
                      <a:pt x="89" y="121"/>
                      <a:pt x="58" y="121"/>
                    </a:cubicBezTo>
                    <a:cubicBezTo>
                      <a:pt x="26" y="121"/>
                      <a:pt x="0" y="94"/>
                      <a:pt x="0" y="61"/>
                    </a:cubicBezTo>
                    <a:close/>
                    <a:moveTo>
                      <a:pt x="383" y="61"/>
                    </a:moveTo>
                    <a:cubicBezTo>
                      <a:pt x="383" y="27"/>
                      <a:pt x="409" y="0"/>
                      <a:pt x="441" y="0"/>
                    </a:cubicBezTo>
                    <a:cubicBezTo>
                      <a:pt x="472" y="0"/>
                      <a:pt x="498" y="27"/>
                      <a:pt x="498" y="61"/>
                    </a:cubicBezTo>
                    <a:cubicBezTo>
                      <a:pt x="498" y="94"/>
                      <a:pt x="472" y="121"/>
                      <a:pt x="441" y="121"/>
                    </a:cubicBezTo>
                    <a:cubicBezTo>
                      <a:pt x="409" y="121"/>
                      <a:pt x="383" y="94"/>
                      <a:pt x="383" y="61"/>
                    </a:cubicBezTo>
                    <a:close/>
                    <a:moveTo>
                      <a:pt x="766" y="61"/>
                    </a:moveTo>
                    <a:cubicBezTo>
                      <a:pt x="766" y="27"/>
                      <a:pt x="792" y="0"/>
                      <a:pt x="824" y="0"/>
                    </a:cubicBezTo>
                    <a:cubicBezTo>
                      <a:pt x="855" y="0"/>
                      <a:pt x="881" y="27"/>
                      <a:pt x="881" y="61"/>
                    </a:cubicBezTo>
                    <a:cubicBezTo>
                      <a:pt x="881" y="94"/>
                      <a:pt x="855" y="121"/>
                      <a:pt x="824" y="121"/>
                    </a:cubicBezTo>
                    <a:cubicBezTo>
                      <a:pt x="792" y="121"/>
                      <a:pt x="766" y="94"/>
                      <a:pt x="766" y="61"/>
                    </a:cubicBezTo>
                    <a:close/>
                    <a:moveTo>
                      <a:pt x="1149" y="61"/>
                    </a:moveTo>
                    <a:cubicBezTo>
                      <a:pt x="1149" y="27"/>
                      <a:pt x="1175" y="0"/>
                      <a:pt x="1207" y="0"/>
                    </a:cubicBezTo>
                    <a:cubicBezTo>
                      <a:pt x="1238" y="0"/>
                      <a:pt x="1264" y="27"/>
                      <a:pt x="1264" y="61"/>
                    </a:cubicBezTo>
                    <a:cubicBezTo>
                      <a:pt x="1264" y="94"/>
                      <a:pt x="1238" y="121"/>
                      <a:pt x="1207" y="121"/>
                    </a:cubicBezTo>
                    <a:cubicBezTo>
                      <a:pt x="1175" y="121"/>
                      <a:pt x="1149" y="94"/>
                      <a:pt x="1149" y="61"/>
                    </a:cubicBezTo>
                    <a:close/>
                    <a:moveTo>
                      <a:pt x="1532" y="61"/>
                    </a:moveTo>
                    <a:cubicBezTo>
                      <a:pt x="1532" y="27"/>
                      <a:pt x="1558" y="0"/>
                      <a:pt x="1590" y="0"/>
                    </a:cubicBezTo>
                    <a:cubicBezTo>
                      <a:pt x="1621" y="0"/>
                      <a:pt x="1647" y="27"/>
                      <a:pt x="1647" y="61"/>
                    </a:cubicBezTo>
                    <a:cubicBezTo>
                      <a:pt x="1647" y="94"/>
                      <a:pt x="1621" y="121"/>
                      <a:pt x="1590" y="121"/>
                    </a:cubicBezTo>
                    <a:cubicBezTo>
                      <a:pt x="1558" y="121"/>
                      <a:pt x="1532" y="94"/>
                      <a:pt x="1532" y="61"/>
                    </a:cubicBezTo>
                    <a:close/>
                    <a:moveTo>
                      <a:pt x="0" y="328"/>
                    </a:moveTo>
                    <a:cubicBezTo>
                      <a:pt x="0" y="294"/>
                      <a:pt x="26" y="267"/>
                      <a:pt x="58" y="267"/>
                    </a:cubicBezTo>
                    <a:cubicBezTo>
                      <a:pt x="89" y="267"/>
                      <a:pt x="115" y="294"/>
                      <a:pt x="115" y="328"/>
                    </a:cubicBezTo>
                    <a:cubicBezTo>
                      <a:pt x="115" y="361"/>
                      <a:pt x="89" y="388"/>
                      <a:pt x="58" y="388"/>
                    </a:cubicBezTo>
                    <a:cubicBezTo>
                      <a:pt x="26" y="388"/>
                      <a:pt x="0" y="361"/>
                      <a:pt x="0" y="328"/>
                    </a:cubicBezTo>
                    <a:close/>
                    <a:moveTo>
                      <a:pt x="383" y="328"/>
                    </a:moveTo>
                    <a:cubicBezTo>
                      <a:pt x="383" y="294"/>
                      <a:pt x="409" y="267"/>
                      <a:pt x="441" y="267"/>
                    </a:cubicBezTo>
                    <a:cubicBezTo>
                      <a:pt x="472" y="267"/>
                      <a:pt x="498" y="294"/>
                      <a:pt x="498" y="328"/>
                    </a:cubicBezTo>
                    <a:cubicBezTo>
                      <a:pt x="498" y="361"/>
                      <a:pt x="472" y="388"/>
                      <a:pt x="441" y="388"/>
                    </a:cubicBezTo>
                    <a:cubicBezTo>
                      <a:pt x="409" y="388"/>
                      <a:pt x="383" y="361"/>
                      <a:pt x="383" y="328"/>
                    </a:cubicBezTo>
                    <a:close/>
                    <a:moveTo>
                      <a:pt x="766" y="328"/>
                    </a:moveTo>
                    <a:cubicBezTo>
                      <a:pt x="766" y="294"/>
                      <a:pt x="792" y="267"/>
                      <a:pt x="824" y="267"/>
                    </a:cubicBezTo>
                    <a:cubicBezTo>
                      <a:pt x="855" y="267"/>
                      <a:pt x="881" y="294"/>
                      <a:pt x="881" y="328"/>
                    </a:cubicBezTo>
                    <a:cubicBezTo>
                      <a:pt x="881" y="361"/>
                      <a:pt x="855" y="388"/>
                      <a:pt x="824" y="388"/>
                    </a:cubicBezTo>
                    <a:cubicBezTo>
                      <a:pt x="792" y="388"/>
                      <a:pt x="766" y="361"/>
                      <a:pt x="766" y="328"/>
                    </a:cubicBezTo>
                    <a:close/>
                    <a:moveTo>
                      <a:pt x="1149" y="328"/>
                    </a:moveTo>
                    <a:cubicBezTo>
                      <a:pt x="1149" y="294"/>
                      <a:pt x="1175" y="267"/>
                      <a:pt x="1207" y="267"/>
                    </a:cubicBezTo>
                    <a:cubicBezTo>
                      <a:pt x="1238" y="267"/>
                      <a:pt x="1264" y="294"/>
                      <a:pt x="1264" y="328"/>
                    </a:cubicBezTo>
                    <a:cubicBezTo>
                      <a:pt x="1264" y="361"/>
                      <a:pt x="1238" y="388"/>
                      <a:pt x="1207" y="388"/>
                    </a:cubicBezTo>
                    <a:cubicBezTo>
                      <a:pt x="1175" y="388"/>
                      <a:pt x="1149" y="361"/>
                      <a:pt x="1149" y="328"/>
                    </a:cubicBezTo>
                    <a:close/>
                    <a:moveTo>
                      <a:pt x="1532" y="328"/>
                    </a:moveTo>
                    <a:cubicBezTo>
                      <a:pt x="1532" y="294"/>
                      <a:pt x="1558" y="267"/>
                      <a:pt x="1590" y="267"/>
                    </a:cubicBezTo>
                    <a:cubicBezTo>
                      <a:pt x="1621" y="267"/>
                      <a:pt x="1647" y="294"/>
                      <a:pt x="1647" y="328"/>
                    </a:cubicBezTo>
                    <a:cubicBezTo>
                      <a:pt x="1647" y="361"/>
                      <a:pt x="1621" y="388"/>
                      <a:pt x="1590" y="388"/>
                    </a:cubicBezTo>
                    <a:cubicBezTo>
                      <a:pt x="1558" y="388"/>
                      <a:pt x="1532" y="361"/>
                      <a:pt x="1532" y="328"/>
                    </a:cubicBezTo>
                    <a:close/>
                    <a:moveTo>
                      <a:pt x="0" y="595"/>
                    </a:moveTo>
                    <a:cubicBezTo>
                      <a:pt x="0" y="561"/>
                      <a:pt x="26" y="534"/>
                      <a:pt x="58" y="534"/>
                    </a:cubicBezTo>
                    <a:cubicBezTo>
                      <a:pt x="89" y="534"/>
                      <a:pt x="115" y="561"/>
                      <a:pt x="115" y="595"/>
                    </a:cubicBezTo>
                    <a:cubicBezTo>
                      <a:pt x="115" y="628"/>
                      <a:pt x="89" y="655"/>
                      <a:pt x="58" y="655"/>
                    </a:cubicBezTo>
                    <a:cubicBezTo>
                      <a:pt x="26" y="655"/>
                      <a:pt x="0" y="628"/>
                      <a:pt x="0" y="595"/>
                    </a:cubicBezTo>
                    <a:close/>
                    <a:moveTo>
                      <a:pt x="383" y="595"/>
                    </a:moveTo>
                    <a:cubicBezTo>
                      <a:pt x="383" y="561"/>
                      <a:pt x="409" y="534"/>
                      <a:pt x="441" y="534"/>
                    </a:cubicBezTo>
                    <a:cubicBezTo>
                      <a:pt x="472" y="534"/>
                      <a:pt x="498" y="561"/>
                      <a:pt x="498" y="595"/>
                    </a:cubicBezTo>
                    <a:cubicBezTo>
                      <a:pt x="498" y="628"/>
                      <a:pt x="472" y="655"/>
                      <a:pt x="441" y="655"/>
                    </a:cubicBezTo>
                    <a:cubicBezTo>
                      <a:pt x="409" y="655"/>
                      <a:pt x="383" y="628"/>
                      <a:pt x="383" y="595"/>
                    </a:cubicBezTo>
                    <a:close/>
                    <a:moveTo>
                      <a:pt x="766" y="595"/>
                    </a:moveTo>
                    <a:cubicBezTo>
                      <a:pt x="766" y="561"/>
                      <a:pt x="792" y="534"/>
                      <a:pt x="824" y="534"/>
                    </a:cubicBezTo>
                    <a:cubicBezTo>
                      <a:pt x="855" y="534"/>
                      <a:pt x="881" y="561"/>
                      <a:pt x="881" y="595"/>
                    </a:cubicBezTo>
                    <a:cubicBezTo>
                      <a:pt x="881" y="628"/>
                      <a:pt x="855" y="655"/>
                      <a:pt x="824" y="655"/>
                    </a:cubicBezTo>
                    <a:cubicBezTo>
                      <a:pt x="792" y="655"/>
                      <a:pt x="766" y="628"/>
                      <a:pt x="766" y="595"/>
                    </a:cubicBezTo>
                    <a:close/>
                    <a:moveTo>
                      <a:pt x="1149" y="595"/>
                    </a:moveTo>
                    <a:cubicBezTo>
                      <a:pt x="1149" y="561"/>
                      <a:pt x="1175" y="534"/>
                      <a:pt x="1207" y="534"/>
                    </a:cubicBezTo>
                    <a:cubicBezTo>
                      <a:pt x="1238" y="534"/>
                      <a:pt x="1264" y="561"/>
                      <a:pt x="1264" y="595"/>
                    </a:cubicBezTo>
                    <a:cubicBezTo>
                      <a:pt x="1264" y="628"/>
                      <a:pt x="1238" y="655"/>
                      <a:pt x="1207" y="655"/>
                    </a:cubicBezTo>
                    <a:cubicBezTo>
                      <a:pt x="1175" y="655"/>
                      <a:pt x="1149" y="628"/>
                      <a:pt x="1149" y="595"/>
                    </a:cubicBezTo>
                    <a:close/>
                    <a:moveTo>
                      <a:pt x="1532" y="595"/>
                    </a:moveTo>
                    <a:cubicBezTo>
                      <a:pt x="1532" y="561"/>
                      <a:pt x="1558" y="534"/>
                      <a:pt x="1590" y="534"/>
                    </a:cubicBezTo>
                    <a:cubicBezTo>
                      <a:pt x="1621" y="534"/>
                      <a:pt x="1647" y="561"/>
                      <a:pt x="1647" y="595"/>
                    </a:cubicBezTo>
                    <a:cubicBezTo>
                      <a:pt x="1647" y="628"/>
                      <a:pt x="1621" y="655"/>
                      <a:pt x="1590" y="655"/>
                    </a:cubicBezTo>
                    <a:cubicBezTo>
                      <a:pt x="1558" y="655"/>
                      <a:pt x="1532" y="628"/>
                      <a:pt x="1532" y="595"/>
                    </a:cubicBezTo>
                    <a:close/>
                    <a:moveTo>
                      <a:pt x="0" y="862"/>
                    </a:moveTo>
                    <a:cubicBezTo>
                      <a:pt x="0" y="828"/>
                      <a:pt x="26" y="801"/>
                      <a:pt x="58" y="801"/>
                    </a:cubicBezTo>
                    <a:cubicBezTo>
                      <a:pt x="89" y="801"/>
                      <a:pt x="115" y="828"/>
                      <a:pt x="115" y="862"/>
                    </a:cubicBezTo>
                    <a:cubicBezTo>
                      <a:pt x="115" y="895"/>
                      <a:pt x="89" y="922"/>
                      <a:pt x="58" y="922"/>
                    </a:cubicBezTo>
                    <a:cubicBezTo>
                      <a:pt x="26" y="922"/>
                      <a:pt x="0" y="895"/>
                      <a:pt x="0" y="862"/>
                    </a:cubicBezTo>
                    <a:close/>
                    <a:moveTo>
                      <a:pt x="383" y="862"/>
                    </a:moveTo>
                    <a:cubicBezTo>
                      <a:pt x="383" y="828"/>
                      <a:pt x="409" y="801"/>
                      <a:pt x="441" y="801"/>
                    </a:cubicBezTo>
                    <a:cubicBezTo>
                      <a:pt x="472" y="801"/>
                      <a:pt x="498" y="828"/>
                      <a:pt x="498" y="862"/>
                    </a:cubicBezTo>
                    <a:cubicBezTo>
                      <a:pt x="498" y="895"/>
                      <a:pt x="472" y="922"/>
                      <a:pt x="441" y="922"/>
                    </a:cubicBezTo>
                    <a:cubicBezTo>
                      <a:pt x="409" y="922"/>
                      <a:pt x="383" y="895"/>
                      <a:pt x="383" y="862"/>
                    </a:cubicBezTo>
                    <a:close/>
                    <a:moveTo>
                      <a:pt x="766" y="862"/>
                    </a:moveTo>
                    <a:cubicBezTo>
                      <a:pt x="766" y="828"/>
                      <a:pt x="792" y="801"/>
                      <a:pt x="824" y="801"/>
                    </a:cubicBezTo>
                    <a:cubicBezTo>
                      <a:pt x="855" y="801"/>
                      <a:pt x="881" y="828"/>
                      <a:pt x="881" y="862"/>
                    </a:cubicBezTo>
                    <a:cubicBezTo>
                      <a:pt x="881" y="895"/>
                      <a:pt x="855" y="922"/>
                      <a:pt x="824" y="922"/>
                    </a:cubicBezTo>
                    <a:cubicBezTo>
                      <a:pt x="792" y="922"/>
                      <a:pt x="766" y="895"/>
                      <a:pt x="766" y="862"/>
                    </a:cubicBezTo>
                    <a:close/>
                    <a:moveTo>
                      <a:pt x="1149" y="862"/>
                    </a:moveTo>
                    <a:cubicBezTo>
                      <a:pt x="1149" y="828"/>
                      <a:pt x="1175" y="801"/>
                      <a:pt x="1207" y="801"/>
                    </a:cubicBezTo>
                    <a:cubicBezTo>
                      <a:pt x="1238" y="801"/>
                      <a:pt x="1264" y="828"/>
                      <a:pt x="1264" y="862"/>
                    </a:cubicBezTo>
                    <a:cubicBezTo>
                      <a:pt x="1264" y="895"/>
                      <a:pt x="1238" y="922"/>
                      <a:pt x="1207" y="922"/>
                    </a:cubicBezTo>
                    <a:cubicBezTo>
                      <a:pt x="1175" y="922"/>
                      <a:pt x="1149" y="895"/>
                      <a:pt x="1149" y="862"/>
                    </a:cubicBezTo>
                    <a:close/>
                    <a:moveTo>
                      <a:pt x="1532" y="862"/>
                    </a:moveTo>
                    <a:cubicBezTo>
                      <a:pt x="1532" y="828"/>
                      <a:pt x="1558" y="801"/>
                      <a:pt x="1590" y="801"/>
                    </a:cubicBezTo>
                    <a:cubicBezTo>
                      <a:pt x="1621" y="801"/>
                      <a:pt x="1647" y="828"/>
                      <a:pt x="1647" y="862"/>
                    </a:cubicBezTo>
                    <a:cubicBezTo>
                      <a:pt x="1647" y="895"/>
                      <a:pt x="1621" y="922"/>
                      <a:pt x="1590" y="922"/>
                    </a:cubicBezTo>
                    <a:cubicBezTo>
                      <a:pt x="1558" y="922"/>
                      <a:pt x="1532" y="895"/>
                      <a:pt x="1532" y="8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015">
                  <a:latin typeface="思源宋体 CN" panose="02020400000000000000" pitchFamily="18" charset="-122"/>
                  <a:ea typeface="思源宋体 CN" panose="02020400000000000000" pitchFamily="18" charset="-122"/>
                  <a:sym typeface="思源宋体 CN" panose="02020400000000000000" pitchFamily="18" charset="-122"/>
                </a:endParaRPr>
              </a:p>
            </p:txBody>
          </p:sp>
        </p:grpSp>
        <p:sp>
          <p:nvSpPr>
            <p:cNvPr id="9" name="圆角矩形 8"/>
            <p:cNvSpPr/>
            <p:nvPr userDrawn="1"/>
          </p:nvSpPr>
          <p:spPr>
            <a:xfrm>
              <a:off x="949925" y="787933"/>
              <a:ext cx="7272808" cy="3672408"/>
            </a:xfrm>
            <a:prstGeom prst="roundRect">
              <a:avLst>
                <a:gd name="adj" fmla="val 11272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681818" y="4713569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6184" y="993545"/>
            <a:ext cx="2336699" cy="1871147"/>
          </a:xfrm>
          <a:prstGeom prst="rect">
            <a:avLst/>
          </a:prstGeom>
        </p:spPr>
      </p:pic>
      <p:pic>
        <p:nvPicPr>
          <p:cNvPr id="10" name="图片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9530" y="2799225"/>
            <a:ext cx="2335152" cy="187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662082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5606526" y="169855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3662082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5606526" y="2281623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606526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3662082" y="2864692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0" name="图片 39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3662082" y="1115485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1" cstate="email"/>
          <a:stretch>
            <a:fillRect/>
          </a:stretch>
        </p:blipFill>
        <p:spPr>
          <a:xfrm>
            <a:off x="5606526" y="1115484"/>
            <a:ext cx="1567358" cy="4699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组合 11"/>
          <p:cNvGrpSpPr/>
          <p:nvPr userDrawn="1"/>
        </p:nvGrpSpPr>
        <p:grpSpPr>
          <a:xfrm>
            <a:off x="1543820" y="245072"/>
            <a:ext cx="6246860" cy="4758130"/>
            <a:chOff x="1349476" y="191499"/>
            <a:chExt cx="6246860" cy="475813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3" name="任意多边形 12"/>
            <p:cNvSpPr/>
            <p:nvPr userDrawn="1"/>
          </p:nvSpPr>
          <p:spPr>
            <a:xfrm>
              <a:off x="6948264" y="4586834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  <p:sp>
          <p:nvSpPr>
            <p:cNvPr id="14" name="任意多边形 13"/>
            <p:cNvSpPr/>
            <p:nvPr userDrawn="1"/>
          </p:nvSpPr>
          <p:spPr>
            <a:xfrm>
              <a:off x="1349476" y="191499"/>
              <a:ext cx="648072" cy="362795"/>
            </a:xfrm>
            <a:custGeom>
              <a:avLst/>
              <a:gdLst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647" h="922">
                  <a:moveTo>
                    <a:pt x="0" y="61"/>
                  </a:moveTo>
                  <a:cubicBezTo>
                    <a:pt x="0" y="27"/>
                    <a:pt x="26" y="0"/>
                    <a:pt x="58" y="0"/>
                  </a:cubicBezTo>
                  <a:cubicBezTo>
                    <a:pt x="89" y="0"/>
                    <a:pt x="115" y="27"/>
                    <a:pt x="115" y="61"/>
                  </a:cubicBezTo>
                  <a:cubicBezTo>
                    <a:pt x="115" y="94"/>
                    <a:pt x="89" y="121"/>
                    <a:pt x="58" y="121"/>
                  </a:cubicBezTo>
                  <a:cubicBezTo>
                    <a:pt x="26" y="121"/>
                    <a:pt x="0" y="94"/>
                    <a:pt x="0" y="61"/>
                  </a:cubicBezTo>
                  <a:close/>
                  <a:moveTo>
                    <a:pt x="383" y="61"/>
                  </a:moveTo>
                  <a:cubicBezTo>
                    <a:pt x="383" y="27"/>
                    <a:pt x="409" y="0"/>
                    <a:pt x="441" y="0"/>
                  </a:cubicBezTo>
                  <a:cubicBezTo>
                    <a:pt x="472" y="0"/>
                    <a:pt x="498" y="27"/>
                    <a:pt x="498" y="61"/>
                  </a:cubicBezTo>
                  <a:cubicBezTo>
                    <a:pt x="498" y="94"/>
                    <a:pt x="472" y="121"/>
                    <a:pt x="441" y="121"/>
                  </a:cubicBezTo>
                  <a:cubicBezTo>
                    <a:pt x="409" y="121"/>
                    <a:pt x="383" y="94"/>
                    <a:pt x="383" y="61"/>
                  </a:cubicBezTo>
                  <a:close/>
                  <a:moveTo>
                    <a:pt x="766" y="61"/>
                  </a:moveTo>
                  <a:cubicBezTo>
                    <a:pt x="766" y="27"/>
                    <a:pt x="792" y="0"/>
                    <a:pt x="824" y="0"/>
                  </a:cubicBezTo>
                  <a:cubicBezTo>
                    <a:pt x="855" y="0"/>
                    <a:pt x="881" y="27"/>
                    <a:pt x="881" y="61"/>
                  </a:cubicBezTo>
                  <a:cubicBezTo>
                    <a:pt x="881" y="94"/>
                    <a:pt x="855" y="121"/>
                    <a:pt x="824" y="121"/>
                  </a:cubicBezTo>
                  <a:cubicBezTo>
                    <a:pt x="792" y="121"/>
                    <a:pt x="766" y="94"/>
                    <a:pt x="766" y="61"/>
                  </a:cubicBezTo>
                  <a:close/>
                  <a:moveTo>
                    <a:pt x="1149" y="61"/>
                  </a:moveTo>
                  <a:cubicBezTo>
                    <a:pt x="1149" y="27"/>
                    <a:pt x="1175" y="0"/>
                    <a:pt x="1207" y="0"/>
                  </a:cubicBezTo>
                  <a:cubicBezTo>
                    <a:pt x="1238" y="0"/>
                    <a:pt x="1264" y="27"/>
                    <a:pt x="1264" y="61"/>
                  </a:cubicBezTo>
                  <a:cubicBezTo>
                    <a:pt x="1264" y="94"/>
                    <a:pt x="1238" y="121"/>
                    <a:pt x="1207" y="121"/>
                  </a:cubicBezTo>
                  <a:cubicBezTo>
                    <a:pt x="1175" y="121"/>
                    <a:pt x="1149" y="94"/>
                    <a:pt x="1149" y="61"/>
                  </a:cubicBezTo>
                  <a:close/>
                  <a:moveTo>
                    <a:pt x="1532" y="61"/>
                  </a:moveTo>
                  <a:cubicBezTo>
                    <a:pt x="1532" y="27"/>
                    <a:pt x="1558" y="0"/>
                    <a:pt x="1590" y="0"/>
                  </a:cubicBezTo>
                  <a:cubicBezTo>
                    <a:pt x="1621" y="0"/>
                    <a:pt x="1647" y="27"/>
                    <a:pt x="1647" y="61"/>
                  </a:cubicBezTo>
                  <a:cubicBezTo>
                    <a:pt x="1647" y="94"/>
                    <a:pt x="1621" y="121"/>
                    <a:pt x="1590" y="121"/>
                  </a:cubicBezTo>
                  <a:cubicBezTo>
                    <a:pt x="1558" y="121"/>
                    <a:pt x="1532" y="94"/>
                    <a:pt x="1532" y="61"/>
                  </a:cubicBezTo>
                  <a:close/>
                  <a:moveTo>
                    <a:pt x="0" y="328"/>
                  </a:moveTo>
                  <a:cubicBezTo>
                    <a:pt x="0" y="294"/>
                    <a:pt x="26" y="267"/>
                    <a:pt x="58" y="267"/>
                  </a:cubicBezTo>
                  <a:cubicBezTo>
                    <a:pt x="89" y="267"/>
                    <a:pt x="115" y="294"/>
                    <a:pt x="115" y="328"/>
                  </a:cubicBezTo>
                  <a:cubicBezTo>
                    <a:pt x="115" y="361"/>
                    <a:pt x="89" y="388"/>
                    <a:pt x="58" y="388"/>
                  </a:cubicBezTo>
                  <a:cubicBezTo>
                    <a:pt x="26" y="388"/>
                    <a:pt x="0" y="361"/>
                    <a:pt x="0" y="328"/>
                  </a:cubicBezTo>
                  <a:close/>
                  <a:moveTo>
                    <a:pt x="383" y="328"/>
                  </a:moveTo>
                  <a:cubicBezTo>
                    <a:pt x="383" y="294"/>
                    <a:pt x="409" y="267"/>
                    <a:pt x="441" y="267"/>
                  </a:cubicBezTo>
                  <a:cubicBezTo>
                    <a:pt x="472" y="267"/>
                    <a:pt x="498" y="294"/>
                    <a:pt x="498" y="328"/>
                  </a:cubicBezTo>
                  <a:cubicBezTo>
                    <a:pt x="498" y="361"/>
                    <a:pt x="472" y="388"/>
                    <a:pt x="441" y="388"/>
                  </a:cubicBezTo>
                  <a:cubicBezTo>
                    <a:pt x="409" y="388"/>
                    <a:pt x="383" y="361"/>
                    <a:pt x="383" y="328"/>
                  </a:cubicBezTo>
                  <a:close/>
                  <a:moveTo>
                    <a:pt x="766" y="328"/>
                  </a:moveTo>
                  <a:cubicBezTo>
                    <a:pt x="766" y="294"/>
                    <a:pt x="792" y="267"/>
                    <a:pt x="824" y="267"/>
                  </a:cubicBezTo>
                  <a:cubicBezTo>
                    <a:pt x="855" y="267"/>
                    <a:pt x="881" y="294"/>
                    <a:pt x="881" y="328"/>
                  </a:cubicBezTo>
                  <a:cubicBezTo>
                    <a:pt x="881" y="361"/>
                    <a:pt x="855" y="388"/>
                    <a:pt x="824" y="388"/>
                  </a:cubicBezTo>
                  <a:cubicBezTo>
                    <a:pt x="792" y="388"/>
                    <a:pt x="766" y="361"/>
                    <a:pt x="766" y="328"/>
                  </a:cubicBezTo>
                  <a:close/>
                  <a:moveTo>
                    <a:pt x="1149" y="328"/>
                  </a:moveTo>
                  <a:cubicBezTo>
                    <a:pt x="1149" y="294"/>
                    <a:pt x="1175" y="267"/>
                    <a:pt x="1207" y="267"/>
                  </a:cubicBezTo>
                  <a:cubicBezTo>
                    <a:pt x="1238" y="267"/>
                    <a:pt x="1264" y="294"/>
                    <a:pt x="1264" y="328"/>
                  </a:cubicBezTo>
                  <a:cubicBezTo>
                    <a:pt x="1264" y="361"/>
                    <a:pt x="1238" y="388"/>
                    <a:pt x="1207" y="388"/>
                  </a:cubicBezTo>
                  <a:cubicBezTo>
                    <a:pt x="1175" y="388"/>
                    <a:pt x="1149" y="361"/>
                    <a:pt x="1149" y="328"/>
                  </a:cubicBezTo>
                  <a:close/>
                  <a:moveTo>
                    <a:pt x="1532" y="328"/>
                  </a:moveTo>
                  <a:cubicBezTo>
                    <a:pt x="1532" y="294"/>
                    <a:pt x="1558" y="267"/>
                    <a:pt x="1590" y="267"/>
                  </a:cubicBezTo>
                  <a:cubicBezTo>
                    <a:pt x="1621" y="267"/>
                    <a:pt x="1647" y="294"/>
                    <a:pt x="1647" y="328"/>
                  </a:cubicBezTo>
                  <a:cubicBezTo>
                    <a:pt x="1647" y="361"/>
                    <a:pt x="1621" y="388"/>
                    <a:pt x="1590" y="388"/>
                  </a:cubicBezTo>
                  <a:cubicBezTo>
                    <a:pt x="1558" y="388"/>
                    <a:pt x="1532" y="361"/>
                    <a:pt x="1532" y="328"/>
                  </a:cubicBezTo>
                  <a:close/>
                  <a:moveTo>
                    <a:pt x="0" y="595"/>
                  </a:moveTo>
                  <a:cubicBezTo>
                    <a:pt x="0" y="561"/>
                    <a:pt x="26" y="534"/>
                    <a:pt x="58" y="534"/>
                  </a:cubicBezTo>
                  <a:cubicBezTo>
                    <a:pt x="89" y="534"/>
                    <a:pt x="115" y="561"/>
                    <a:pt x="115" y="595"/>
                  </a:cubicBezTo>
                  <a:cubicBezTo>
                    <a:pt x="115" y="628"/>
                    <a:pt x="89" y="655"/>
                    <a:pt x="58" y="655"/>
                  </a:cubicBezTo>
                  <a:cubicBezTo>
                    <a:pt x="26" y="655"/>
                    <a:pt x="0" y="628"/>
                    <a:pt x="0" y="595"/>
                  </a:cubicBezTo>
                  <a:close/>
                  <a:moveTo>
                    <a:pt x="383" y="595"/>
                  </a:moveTo>
                  <a:cubicBezTo>
                    <a:pt x="383" y="561"/>
                    <a:pt x="409" y="534"/>
                    <a:pt x="441" y="534"/>
                  </a:cubicBezTo>
                  <a:cubicBezTo>
                    <a:pt x="472" y="534"/>
                    <a:pt x="498" y="561"/>
                    <a:pt x="498" y="595"/>
                  </a:cubicBezTo>
                  <a:cubicBezTo>
                    <a:pt x="498" y="628"/>
                    <a:pt x="472" y="655"/>
                    <a:pt x="441" y="655"/>
                  </a:cubicBezTo>
                  <a:cubicBezTo>
                    <a:pt x="409" y="655"/>
                    <a:pt x="383" y="628"/>
                    <a:pt x="383" y="595"/>
                  </a:cubicBezTo>
                  <a:close/>
                  <a:moveTo>
                    <a:pt x="766" y="595"/>
                  </a:moveTo>
                  <a:cubicBezTo>
                    <a:pt x="766" y="561"/>
                    <a:pt x="792" y="534"/>
                    <a:pt x="824" y="534"/>
                  </a:cubicBezTo>
                  <a:cubicBezTo>
                    <a:pt x="855" y="534"/>
                    <a:pt x="881" y="561"/>
                    <a:pt x="881" y="595"/>
                  </a:cubicBezTo>
                  <a:cubicBezTo>
                    <a:pt x="881" y="628"/>
                    <a:pt x="855" y="655"/>
                    <a:pt x="824" y="655"/>
                  </a:cubicBezTo>
                  <a:cubicBezTo>
                    <a:pt x="792" y="655"/>
                    <a:pt x="766" y="628"/>
                    <a:pt x="766" y="595"/>
                  </a:cubicBezTo>
                  <a:close/>
                  <a:moveTo>
                    <a:pt x="1149" y="595"/>
                  </a:moveTo>
                  <a:cubicBezTo>
                    <a:pt x="1149" y="561"/>
                    <a:pt x="1175" y="534"/>
                    <a:pt x="1207" y="534"/>
                  </a:cubicBezTo>
                  <a:cubicBezTo>
                    <a:pt x="1238" y="534"/>
                    <a:pt x="1264" y="561"/>
                    <a:pt x="1264" y="595"/>
                  </a:cubicBezTo>
                  <a:cubicBezTo>
                    <a:pt x="1264" y="628"/>
                    <a:pt x="1238" y="655"/>
                    <a:pt x="1207" y="655"/>
                  </a:cubicBezTo>
                  <a:cubicBezTo>
                    <a:pt x="1175" y="655"/>
                    <a:pt x="1149" y="628"/>
                    <a:pt x="1149" y="595"/>
                  </a:cubicBezTo>
                  <a:close/>
                  <a:moveTo>
                    <a:pt x="1532" y="595"/>
                  </a:moveTo>
                  <a:cubicBezTo>
                    <a:pt x="1532" y="561"/>
                    <a:pt x="1558" y="534"/>
                    <a:pt x="1590" y="534"/>
                  </a:cubicBezTo>
                  <a:cubicBezTo>
                    <a:pt x="1621" y="534"/>
                    <a:pt x="1647" y="561"/>
                    <a:pt x="1647" y="595"/>
                  </a:cubicBezTo>
                  <a:cubicBezTo>
                    <a:pt x="1647" y="628"/>
                    <a:pt x="1621" y="655"/>
                    <a:pt x="1590" y="655"/>
                  </a:cubicBezTo>
                  <a:cubicBezTo>
                    <a:pt x="1558" y="655"/>
                    <a:pt x="1532" y="628"/>
                    <a:pt x="1532" y="595"/>
                  </a:cubicBezTo>
                  <a:close/>
                  <a:moveTo>
                    <a:pt x="0" y="862"/>
                  </a:moveTo>
                  <a:cubicBezTo>
                    <a:pt x="0" y="828"/>
                    <a:pt x="26" y="801"/>
                    <a:pt x="58" y="801"/>
                  </a:cubicBezTo>
                  <a:cubicBezTo>
                    <a:pt x="89" y="801"/>
                    <a:pt x="115" y="828"/>
                    <a:pt x="115" y="862"/>
                  </a:cubicBezTo>
                  <a:cubicBezTo>
                    <a:pt x="115" y="895"/>
                    <a:pt x="89" y="922"/>
                    <a:pt x="58" y="922"/>
                  </a:cubicBezTo>
                  <a:cubicBezTo>
                    <a:pt x="26" y="922"/>
                    <a:pt x="0" y="895"/>
                    <a:pt x="0" y="862"/>
                  </a:cubicBezTo>
                  <a:close/>
                  <a:moveTo>
                    <a:pt x="383" y="862"/>
                  </a:moveTo>
                  <a:cubicBezTo>
                    <a:pt x="383" y="828"/>
                    <a:pt x="409" y="801"/>
                    <a:pt x="441" y="801"/>
                  </a:cubicBezTo>
                  <a:cubicBezTo>
                    <a:pt x="472" y="801"/>
                    <a:pt x="498" y="828"/>
                    <a:pt x="498" y="862"/>
                  </a:cubicBezTo>
                  <a:cubicBezTo>
                    <a:pt x="498" y="895"/>
                    <a:pt x="472" y="922"/>
                    <a:pt x="441" y="922"/>
                  </a:cubicBezTo>
                  <a:cubicBezTo>
                    <a:pt x="409" y="922"/>
                    <a:pt x="383" y="895"/>
                    <a:pt x="383" y="862"/>
                  </a:cubicBezTo>
                  <a:close/>
                  <a:moveTo>
                    <a:pt x="766" y="862"/>
                  </a:moveTo>
                  <a:cubicBezTo>
                    <a:pt x="766" y="828"/>
                    <a:pt x="792" y="801"/>
                    <a:pt x="824" y="801"/>
                  </a:cubicBezTo>
                  <a:cubicBezTo>
                    <a:pt x="855" y="801"/>
                    <a:pt x="881" y="828"/>
                    <a:pt x="881" y="862"/>
                  </a:cubicBezTo>
                  <a:cubicBezTo>
                    <a:pt x="881" y="895"/>
                    <a:pt x="855" y="922"/>
                    <a:pt x="824" y="922"/>
                  </a:cubicBezTo>
                  <a:cubicBezTo>
                    <a:pt x="792" y="922"/>
                    <a:pt x="766" y="895"/>
                    <a:pt x="766" y="862"/>
                  </a:cubicBezTo>
                  <a:close/>
                  <a:moveTo>
                    <a:pt x="1149" y="862"/>
                  </a:moveTo>
                  <a:cubicBezTo>
                    <a:pt x="1149" y="828"/>
                    <a:pt x="1175" y="801"/>
                    <a:pt x="1207" y="801"/>
                  </a:cubicBezTo>
                  <a:cubicBezTo>
                    <a:pt x="1238" y="801"/>
                    <a:pt x="1264" y="828"/>
                    <a:pt x="1264" y="862"/>
                  </a:cubicBezTo>
                  <a:cubicBezTo>
                    <a:pt x="1264" y="895"/>
                    <a:pt x="1238" y="922"/>
                    <a:pt x="1207" y="922"/>
                  </a:cubicBezTo>
                  <a:cubicBezTo>
                    <a:pt x="1175" y="922"/>
                    <a:pt x="1149" y="895"/>
                    <a:pt x="1149" y="862"/>
                  </a:cubicBezTo>
                  <a:close/>
                  <a:moveTo>
                    <a:pt x="1532" y="862"/>
                  </a:moveTo>
                  <a:cubicBezTo>
                    <a:pt x="1532" y="828"/>
                    <a:pt x="1558" y="801"/>
                    <a:pt x="1590" y="801"/>
                  </a:cubicBezTo>
                  <a:cubicBezTo>
                    <a:pt x="1621" y="801"/>
                    <a:pt x="1647" y="828"/>
                    <a:pt x="1647" y="862"/>
                  </a:cubicBezTo>
                  <a:cubicBezTo>
                    <a:pt x="1647" y="895"/>
                    <a:pt x="1621" y="922"/>
                    <a:pt x="1590" y="922"/>
                  </a:cubicBezTo>
                  <a:cubicBezTo>
                    <a:pt x="1558" y="922"/>
                    <a:pt x="1532" y="895"/>
                    <a:pt x="1532" y="8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015">
                <a:latin typeface="思源宋体 CN" panose="02020400000000000000" pitchFamily="18" charset="-122"/>
                <a:ea typeface="思源宋体 CN" panose="02020400000000000000" pitchFamily="18" charset="-122"/>
                <a:sym typeface="思源宋体 CN" panose="02020400000000000000" pitchFamily="18" charset="-122"/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1257941" y="2994826"/>
            <a:ext cx="2008492" cy="1860970"/>
            <a:chOff x="2639066" y="3280576"/>
            <a:chExt cx="2008492" cy="1860970"/>
          </a:xfrm>
        </p:grpSpPr>
        <p:grpSp>
          <p:nvGrpSpPr>
            <p:cNvPr id="20" name="组合 19"/>
            <p:cNvGrpSpPr/>
            <p:nvPr/>
          </p:nvGrpSpPr>
          <p:grpSpPr>
            <a:xfrm>
              <a:off x="2641232" y="3282226"/>
              <a:ext cx="2004160" cy="1857670"/>
              <a:chOff x="1771650" y="2655834"/>
              <a:chExt cx="2004160" cy="1857670"/>
            </a:xfrm>
          </p:grpSpPr>
          <p:sp>
            <p:nvSpPr>
              <p:cNvPr id="24" name="ïsļíḓê"/>
              <p:cNvSpPr/>
              <p:nvPr/>
            </p:nvSpPr>
            <p:spPr bwMode="auto">
              <a:xfrm flipV="1">
                <a:off x="2446200" y="2655834"/>
                <a:ext cx="1329610" cy="1477303"/>
              </a:xfrm>
              <a:custGeom>
                <a:avLst/>
                <a:gdLst>
                  <a:gd name="T0" fmla="*/ 764 w 804"/>
                  <a:gd name="T1" fmla="*/ 744 h 964"/>
                  <a:gd name="T2" fmla="*/ 584 w 804"/>
                  <a:gd name="T3" fmla="*/ 924 h 964"/>
                  <a:gd name="T4" fmla="*/ 0 w 804"/>
                  <a:gd name="T5" fmla="*/ 924 h 964"/>
                  <a:gd name="T6" fmla="*/ 0 w 804"/>
                  <a:gd name="T7" fmla="*/ 964 h 964"/>
                  <a:gd name="T8" fmla="*/ 584 w 804"/>
                  <a:gd name="T9" fmla="*/ 964 h 964"/>
                  <a:gd name="T10" fmla="*/ 804 w 804"/>
                  <a:gd name="T11" fmla="*/ 744 h 964"/>
                  <a:gd name="T12" fmla="*/ 804 w 804"/>
                  <a:gd name="T13" fmla="*/ 0 h 964"/>
                  <a:gd name="T14" fmla="*/ 764 w 804"/>
                  <a:gd name="T15" fmla="*/ 0 h 964"/>
                  <a:gd name="T16" fmla="*/ 764 w 804"/>
                  <a:gd name="T17" fmla="*/ 74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64">
                    <a:moveTo>
                      <a:pt x="764" y="744"/>
                    </a:moveTo>
                    <a:cubicBezTo>
                      <a:pt x="764" y="843"/>
                      <a:pt x="683" y="924"/>
                      <a:pt x="584" y="924"/>
                    </a:cubicBezTo>
                    <a:cubicBezTo>
                      <a:pt x="0" y="924"/>
                      <a:pt x="0" y="924"/>
                      <a:pt x="0" y="924"/>
                    </a:cubicBezTo>
                    <a:cubicBezTo>
                      <a:pt x="0" y="964"/>
                      <a:pt x="0" y="964"/>
                      <a:pt x="0" y="964"/>
                    </a:cubicBezTo>
                    <a:cubicBezTo>
                      <a:pt x="584" y="964"/>
                      <a:pt x="584" y="964"/>
                      <a:pt x="584" y="964"/>
                    </a:cubicBezTo>
                    <a:cubicBezTo>
                      <a:pt x="705" y="964"/>
                      <a:pt x="804" y="865"/>
                      <a:pt x="804" y="744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764" y="0"/>
                      <a:pt x="764" y="0"/>
                      <a:pt x="764" y="0"/>
                    </a:cubicBezTo>
                    <a:lnTo>
                      <a:pt x="764" y="744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5" name="ïṣliḑe"/>
              <p:cNvSpPr/>
              <p:nvPr/>
            </p:nvSpPr>
            <p:spPr bwMode="auto">
              <a:xfrm flipV="1">
                <a:off x="1771650" y="3011110"/>
                <a:ext cx="1329610" cy="1502394"/>
              </a:xfrm>
              <a:custGeom>
                <a:avLst/>
                <a:gdLst>
                  <a:gd name="T0" fmla="*/ 40 w 804"/>
                  <a:gd name="T1" fmla="*/ 220 h 980"/>
                  <a:gd name="T2" fmla="*/ 220 w 804"/>
                  <a:gd name="T3" fmla="*/ 40 h 980"/>
                  <a:gd name="T4" fmla="*/ 804 w 804"/>
                  <a:gd name="T5" fmla="*/ 40 h 980"/>
                  <a:gd name="T6" fmla="*/ 804 w 804"/>
                  <a:gd name="T7" fmla="*/ 0 h 980"/>
                  <a:gd name="T8" fmla="*/ 220 w 804"/>
                  <a:gd name="T9" fmla="*/ 0 h 980"/>
                  <a:gd name="T10" fmla="*/ 0 w 804"/>
                  <a:gd name="T11" fmla="*/ 220 h 980"/>
                  <a:gd name="T12" fmla="*/ 0 w 804"/>
                  <a:gd name="T13" fmla="*/ 980 h 980"/>
                  <a:gd name="T14" fmla="*/ 40 w 804"/>
                  <a:gd name="T15" fmla="*/ 980 h 980"/>
                  <a:gd name="T16" fmla="*/ 40 w 804"/>
                  <a:gd name="T17" fmla="*/ 220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980">
                    <a:moveTo>
                      <a:pt x="40" y="220"/>
                    </a:moveTo>
                    <a:cubicBezTo>
                      <a:pt x="40" y="121"/>
                      <a:pt x="121" y="40"/>
                      <a:pt x="220" y="40"/>
                    </a:cubicBezTo>
                    <a:cubicBezTo>
                      <a:pt x="804" y="40"/>
                      <a:pt x="804" y="40"/>
                      <a:pt x="804" y="40"/>
                    </a:cubicBezTo>
                    <a:cubicBezTo>
                      <a:pt x="804" y="0"/>
                      <a:pt x="804" y="0"/>
                      <a:pt x="804" y="0"/>
                    </a:cubicBezTo>
                    <a:cubicBezTo>
                      <a:pt x="220" y="0"/>
                      <a:pt x="220" y="0"/>
                      <a:pt x="220" y="0"/>
                    </a:cubicBezTo>
                    <a:cubicBezTo>
                      <a:pt x="99" y="0"/>
                      <a:pt x="0" y="99"/>
                      <a:pt x="0" y="220"/>
                    </a:cubicBezTo>
                    <a:cubicBezTo>
                      <a:pt x="0" y="980"/>
                      <a:pt x="0" y="980"/>
                      <a:pt x="0" y="980"/>
                    </a:cubicBezTo>
                    <a:cubicBezTo>
                      <a:pt x="40" y="980"/>
                      <a:pt x="40" y="980"/>
                      <a:pt x="40" y="980"/>
                    </a:cubicBezTo>
                    <a:lnTo>
                      <a:pt x="40" y="220"/>
                    </a:ln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639066" y="3280576"/>
              <a:ext cx="2008492" cy="1860970"/>
              <a:chOff x="1771650" y="2652534"/>
              <a:chExt cx="2008492" cy="1860970"/>
            </a:xfrm>
          </p:grpSpPr>
          <p:sp>
            <p:nvSpPr>
              <p:cNvPr id="22" name="îs1ïḍé"/>
              <p:cNvSpPr/>
              <p:nvPr/>
            </p:nvSpPr>
            <p:spPr bwMode="auto">
              <a:xfrm>
                <a:off x="3168391" y="4209411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3" name="îs1ïḍé"/>
              <p:cNvSpPr/>
              <p:nvPr/>
            </p:nvSpPr>
            <p:spPr bwMode="auto">
              <a:xfrm rot="10800000">
                <a:off x="1771650" y="2652534"/>
                <a:ext cx="611751" cy="304093"/>
              </a:xfrm>
              <a:custGeom>
                <a:avLst/>
                <a:gdLst>
                  <a:gd name="T0" fmla="*/ 146 w 370"/>
                  <a:gd name="T1" fmla="*/ 157 h 198"/>
                  <a:gd name="T2" fmla="*/ 83 w 370"/>
                  <a:gd name="T3" fmla="*/ 198 h 198"/>
                  <a:gd name="T4" fmla="*/ 83 w 370"/>
                  <a:gd name="T5" fmla="*/ 172 h 198"/>
                  <a:gd name="T6" fmla="*/ 23 w 370"/>
                  <a:gd name="T7" fmla="*/ 146 h 198"/>
                  <a:gd name="T8" fmla="*/ 0 w 370"/>
                  <a:gd name="T9" fmla="*/ 87 h 198"/>
                  <a:gd name="T10" fmla="*/ 25 w 370"/>
                  <a:gd name="T11" fmla="*/ 25 h 198"/>
                  <a:gd name="T12" fmla="*/ 86 w 370"/>
                  <a:gd name="T13" fmla="*/ 0 h 198"/>
                  <a:gd name="T14" fmla="*/ 146 w 370"/>
                  <a:gd name="T15" fmla="*/ 25 h 198"/>
                  <a:gd name="T16" fmla="*/ 170 w 370"/>
                  <a:gd name="T17" fmla="*/ 88 h 198"/>
                  <a:gd name="T18" fmla="*/ 146 w 370"/>
                  <a:gd name="T19" fmla="*/ 157 h 198"/>
                  <a:gd name="T20" fmla="*/ 346 w 370"/>
                  <a:gd name="T21" fmla="*/ 157 h 198"/>
                  <a:gd name="T22" fmla="*/ 283 w 370"/>
                  <a:gd name="T23" fmla="*/ 198 h 198"/>
                  <a:gd name="T24" fmla="*/ 283 w 370"/>
                  <a:gd name="T25" fmla="*/ 172 h 198"/>
                  <a:gd name="T26" fmla="*/ 223 w 370"/>
                  <a:gd name="T27" fmla="*/ 146 h 198"/>
                  <a:gd name="T28" fmla="*/ 200 w 370"/>
                  <a:gd name="T29" fmla="*/ 87 h 198"/>
                  <a:gd name="T30" fmla="*/ 224 w 370"/>
                  <a:gd name="T31" fmla="*/ 25 h 198"/>
                  <a:gd name="T32" fmla="*/ 286 w 370"/>
                  <a:gd name="T33" fmla="*/ 0 h 198"/>
                  <a:gd name="T34" fmla="*/ 345 w 370"/>
                  <a:gd name="T35" fmla="*/ 25 h 198"/>
                  <a:gd name="T36" fmla="*/ 370 w 370"/>
                  <a:gd name="T37" fmla="*/ 88 h 198"/>
                  <a:gd name="T38" fmla="*/ 346 w 370"/>
                  <a:gd name="T39" fmla="*/ 157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0" h="198">
                    <a:moveTo>
                      <a:pt x="146" y="157"/>
                    </a:moveTo>
                    <a:cubicBezTo>
                      <a:pt x="131" y="177"/>
                      <a:pt x="111" y="191"/>
                      <a:pt x="83" y="198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59" y="170"/>
                      <a:pt x="39" y="162"/>
                      <a:pt x="23" y="146"/>
                    </a:cubicBezTo>
                    <a:cubicBezTo>
                      <a:pt x="8" y="130"/>
                      <a:pt x="0" y="111"/>
                      <a:pt x="0" y="87"/>
                    </a:cubicBezTo>
                    <a:cubicBezTo>
                      <a:pt x="0" y="62"/>
                      <a:pt x="8" y="42"/>
                      <a:pt x="25" y="25"/>
                    </a:cubicBezTo>
                    <a:cubicBezTo>
                      <a:pt x="41" y="8"/>
                      <a:pt x="61" y="0"/>
                      <a:pt x="86" y="0"/>
                    </a:cubicBezTo>
                    <a:cubicBezTo>
                      <a:pt x="110" y="0"/>
                      <a:pt x="129" y="8"/>
                      <a:pt x="146" y="25"/>
                    </a:cubicBezTo>
                    <a:cubicBezTo>
                      <a:pt x="162" y="42"/>
                      <a:pt x="170" y="63"/>
                      <a:pt x="170" y="88"/>
                    </a:cubicBezTo>
                    <a:cubicBezTo>
                      <a:pt x="170" y="114"/>
                      <a:pt x="162" y="137"/>
                      <a:pt x="146" y="157"/>
                    </a:cubicBezTo>
                    <a:close/>
                    <a:moveTo>
                      <a:pt x="346" y="157"/>
                    </a:moveTo>
                    <a:cubicBezTo>
                      <a:pt x="330" y="177"/>
                      <a:pt x="307" y="191"/>
                      <a:pt x="283" y="198"/>
                    </a:cubicBezTo>
                    <a:cubicBezTo>
                      <a:pt x="283" y="172"/>
                      <a:pt x="283" y="172"/>
                      <a:pt x="283" y="172"/>
                    </a:cubicBezTo>
                    <a:cubicBezTo>
                      <a:pt x="259" y="170"/>
                      <a:pt x="238" y="162"/>
                      <a:pt x="223" y="146"/>
                    </a:cubicBezTo>
                    <a:cubicBezTo>
                      <a:pt x="208" y="130"/>
                      <a:pt x="200" y="111"/>
                      <a:pt x="200" y="87"/>
                    </a:cubicBezTo>
                    <a:cubicBezTo>
                      <a:pt x="200" y="62"/>
                      <a:pt x="208" y="42"/>
                      <a:pt x="224" y="25"/>
                    </a:cubicBezTo>
                    <a:cubicBezTo>
                      <a:pt x="241" y="8"/>
                      <a:pt x="261" y="0"/>
                      <a:pt x="286" y="0"/>
                    </a:cubicBezTo>
                    <a:cubicBezTo>
                      <a:pt x="309" y="0"/>
                      <a:pt x="329" y="8"/>
                      <a:pt x="345" y="25"/>
                    </a:cubicBezTo>
                    <a:cubicBezTo>
                      <a:pt x="361" y="42"/>
                      <a:pt x="370" y="63"/>
                      <a:pt x="370" y="88"/>
                    </a:cubicBezTo>
                    <a:cubicBezTo>
                      <a:pt x="370" y="114"/>
                      <a:pt x="362" y="137"/>
                      <a:pt x="346" y="157"/>
                    </a:cubicBezTo>
                    <a:close/>
                  </a:path>
                </a:pathLst>
              </a:custGeom>
              <a:solidFill>
                <a:srgbClr val="FF646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rmAutofit fontScale="92500" lnSpcReduction="20000"/>
              </a:bodyPr>
              <a:lstStyle/>
              <a:p>
                <a:endParaRPr lang="id-ID">
                  <a:latin typeface="思源宋体 CN" panose="02020400000000000000" pitchFamily="18" charset="-122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email"/>
          <a:srcRect t="1015" b="853"/>
          <a:stretch>
            <a:fillRect/>
          </a:stretch>
        </p:blipFill>
        <p:spPr>
          <a:xfrm>
            <a:off x="4445" y="97790"/>
            <a:ext cx="9330055" cy="515048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400050" y="1308078"/>
            <a:ext cx="8534400" cy="3336968"/>
          </a:xfrm>
          <a:prstGeom prst="roundRect">
            <a:avLst>
              <a:gd name="adj" fmla="val 17688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1264250" y="629376"/>
            <a:ext cx="7434651" cy="3799022"/>
            <a:chOff x="959367" y="502301"/>
            <a:chExt cx="7434651" cy="3799022"/>
          </a:xfrm>
        </p:grpSpPr>
        <p:sp>
          <p:nvSpPr>
            <p:cNvPr id="4" name="圆角矩形 3"/>
            <p:cNvSpPr/>
            <p:nvPr userDrawn="1"/>
          </p:nvSpPr>
          <p:spPr>
            <a:xfrm>
              <a:off x="1121210" y="628915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C00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 userDrawn="1"/>
          </p:nvSpPr>
          <p:spPr>
            <a:xfrm>
              <a:off x="959367" y="5023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圆角矩形 5"/>
          <p:cNvSpPr/>
          <p:nvPr userDrawn="1"/>
        </p:nvSpPr>
        <p:spPr>
          <a:xfrm>
            <a:off x="271504" y="1299642"/>
            <a:ext cx="7913129" cy="3672408"/>
          </a:xfrm>
          <a:prstGeom prst="roundRect">
            <a:avLst>
              <a:gd name="adj" fmla="val 11272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400050" y="568282"/>
            <a:ext cx="8534400" cy="4111711"/>
          </a:xfrm>
          <a:prstGeom prst="roundRect">
            <a:avLst>
              <a:gd name="adj" fmla="val 31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algn="tl" rotWithShape="0">
              <a:srgbClr val="C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cs typeface="+mn-ea"/>
            </a:endParaRP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1364221" y="1368958"/>
            <a:ext cx="7358533" cy="3763231"/>
            <a:chOff x="1111767" y="654701"/>
            <a:chExt cx="7358533" cy="3763231"/>
          </a:xfrm>
        </p:grpSpPr>
        <p:sp>
          <p:nvSpPr>
            <p:cNvPr id="5" name="圆角矩形 4"/>
            <p:cNvSpPr/>
            <p:nvPr userDrawn="1"/>
          </p:nvSpPr>
          <p:spPr>
            <a:xfrm>
              <a:off x="1197492" y="745524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rgbClr val="FFC8C8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 userDrawn="1"/>
          </p:nvSpPr>
          <p:spPr>
            <a:xfrm>
              <a:off x="1111767" y="654701"/>
              <a:ext cx="7272808" cy="3672408"/>
            </a:xfrm>
            <a:prstGeom prst="roundRect">
              <a:avLst>
                <a:gd name="adj" fmla="val 1127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13"/>
          <p:cNvSpPr/>
          <p:nvPr userDrawn="1"/>
        </p:nvSpPr>
        <p:spPr>
          <a:xfrm>
            <a:off x="0" y="-1"/>
            <a:ext cx="9334500" cy="5183564"/>
          </a:xfrm>
          <a:custGeom>
            <a:avLst/>
            <a:gdLst>
              <a:gd name="connsiteX0" fmla="*/ 0 w 12192000"/>
              <a:gd name="connsiteY0" fmla="*/ 0 h 6081486"/>
              <a:gd name="connsiteX1" fmla="*/ 12192000 w 12192000"/>
              <a:gd name="connsiteY1" fmla="*/ 0 h 6081486"/>
              <a:gd name="connsiteX2" fmla="*/ 12192000 w 12192000"/>
              <a:gd name="connsiteY2" fmla="*/ 4818868 h 6081486"/>
              <a:gd name="connsiteX3" fmla="*/ 12079418 w 12192000"/>
              <a:gd name="connsiteY3" fmla="*/ 4876289 h 6081486"/>
              <a:gd name="connsiteX4" fmla="*/ 6096001 w 12192000"/>
              <a:gd name="connsiteY4" fmla="*/ 6081486 h 6081486"/>
              <a:gd name="connsiteX5" fmla="*/ 112584 w 12192000"/>
              <a:gd name="connsiteY5" fmla="*/ 4876289 h 6081486"/>
              <a:gd name="connsiteX6" fmla="*/ 0 w 12192000"/>
              <a:gd name="connsiteY6" fmla="*/ 4818867 h 608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081486">
                <a:moveTo>
                  <a:pt x="0" y="0"/>
                </a:moveTo>
                <a:lnTo>
                  <a:pt x="12192000" y="0"/>
                </a:lnTo>
                <a:lnTo>
                  <a:pt x="12192000" y="4818868"/>
                </a:lnTo>
                <a:lnTo>
                  <a:pt x="12079418" y="4876289"/>
                </a:lnTo>
                <a:cubicBezTo>
                  <a:pt x="10548128" y="5620922"/>
                  <a:pt x="8432671" y="6081486"/>
                  <a:pt x="6096001" y="6081486"/>
                </a:cubicBezTo>
                <a:cubicBezTo>
                  <a:pt x="3759332" y="6081486"/>
                  <a:pt x="1643874" y="5620922"/>
                  <a:pt x="112584" y="4876289"/>
                </a:cubicBezTo>
                <a:lnTo>
                  <a:pt x="0" y="4818867"/>
                </a:lnTo>
                <a:close/>
              </a:path>
            </a:pathLst>
          </a:custGeom>
          <a:solidFill>
            <a:srgbClr val="0271B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800">
              <a:latin typeface="思源宋体 CN" panose="02020400000000000000" pitchFamily="18" charset="-122"/>
              <a:ea typeface="思源宋体 CN" panose="02020400000000000000" pitchFamily="18" charset="-122"/>
              <a:sym typeface="思源宋体 CN" panose="02020400000000000000" pitchFamily="18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57200" y="1681317"/>
            <a:ext cx="6389374" cy="35940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663188" y="294744"/>
            <a:ext cx="6389374" cy="35940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2804157" y="1521885"/>
            <a:ext cx="6389374" cy="35940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80975" y="159431"/>
            <a:ext cx="6389374" cy="3594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sp>
        <p:nvSpPr>
          <p:cNvPr id="5" name="圆角矩形 4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lue water with sun reflections as backgroun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371475" y="843280"/>
            <a:ext cx="8601075" cy="3666490"/>
          </a:xfrm>
          <a:prstGeom prst="roundRect">
            <a:avLst>
              <a:gd name="adj" fmla="val 9386"/>
            </a:avLst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blue water with sun reflections as background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>
          <a:xfrm>
            <a:off x="635" y="0"/>
            <a:ext cx="9333865" cy="524827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水平木纹纹理在垂直形象。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>
          <a:xfrm>
            <a:off x="592455" y="0"/>
            <a:ext cx="2952750" cy="524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矩形 221"/>
          <p:cNvSpPr/>
          <p:nvPr userDrawn="1"/>
        </p:nvSpPr>
        <p:spPr>
          <a:xfrm>
            <a:off x="0" y="0"/>
            <a:ext cx="9334500" cy="5247640"/>
          </a:xfrm>
          <a:prstGeom prst="rect">
            <a:avLst/>
          </a:pr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6" name="组合 165"/>
          <p:cNvGrpSpPr/>
          <p:nvPr userDrawn="1"/>
        </p:nvGrpSpPr>
        <p:grpSpPr>
          <a:xfrm>
            <a:off x="5080" y="1588"/>
            <a:ext cx="9329420" cy="5246370"/>
            <a:chOff x="8" y="3"/>
            <a:chExt cx="14692" cy="8262"/>
          </a:xfrm>
        </p:grpSpPr>
        <p:sp>
          <p:nvSpPr>
            <p:cNvPr id="167" name="矩形 166"/>
            <p:cNvSpPr>
              <a:spLocks noChangeAspect="1"/>
            </p:cNvSpPr>
            <p:nvPr userDrawn="1">
              <p:custDataLst>
                <p:tags r:id="rId1"/>
              </p:custDataLst>
            </p:nvPr>
          </p:nvSpPr>
          <p:spPr>
            <a:xfrm>
              <a:off x="2222" y="1260"/>
              <a:ext cx="12478" cy="7005"/>
            </a:xfrm>
            <a:prstGeom prst="rect">
              <a:avLst/>
            </a:prstGeom>
            <a:gradFill>
              <a:gsLst>
                <a:gs pos="0">
                  <a:srgbClr val="FFFFFF">
                    <a:alpha val="15000"/>
                  </a:srgbClr>
                </a:gs>
                <a:gs pos="40000">
                  <a:schemeClr val="tx1">
                    <a:alpha val="0"/>
                  </a:schemeClr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168" name="直接连接符 167"/>
            <p:cNvCxnSpPr/>
            <p:nvPr userDrawn="1">
              <p:custDataLst>
                <p:tags r:id="rId2"/>
              </p:custDataLst>
            </p:nvPr>
          </p:nvCxnSpPr>
          <p:spPr>
            <a:xfrm flipH="1">
              <a:off x="4338" y="3"/>
              <a:ext cx="551" cy="447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69" name="直接连接符 168"/>
            <p:cNvCxnSpPr/>
            <p:nvPr userDrawn="1">
              <p:custDataLst>
                <p:tags r:id="rId3"/>
              </p:custDataLst>
            </p:nvPr>
          </p:nvCxnSpPr>
          <p:spPr>
            <a:xfrm flipH="1">
              <a:off x="4476" y="3"/>
              <a:ext cx="1549" cy="419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0" name="直接连接符 169"/>
            <p:cNvCxnSpPr/>
            <p:nvPr userDrawn="1">
              <p:custDataLst>
                <p:tags r:id="rId4"/>
              </p:custDataLst>
            </p:nvPr>
          </p:nvCxnSpPr>
          <p:spPr>
            <a:xfrm flipH="1">
              <a:off x="4477" y="3"/>
              <a:ext cx="2661" cy="426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1" name="直接连接符 170"/>
            <p:cNvCxnSpPr/>
            <p:nvPr userDrawn="1">
              <p:custDataLst>
                <p:tags r:id="rId5"/>
              </p:custDataLst>
            </p:nvPr>
          </p:nvCxnSpPr>
          <p:spPr>
            <a:xfrm flipH="1">
              <a:off x="4499" y="5"/>
              <a:ext cx="3706" cy="42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2" name="直接连接符 171"/>
            <p:cNvCxnSpPr/>
            <p:nvPr userDrawn="1">
              <p:custDataLst>
                <p:tags r:id="rId6"/>
              </p:custDataLst>
            </p:nvPr>
          </p:nvCxnSpPr>
          <p:spPr>
            <a:xfrm flipH="1">
              <a:off x="4610" y="5"/>
              <a:ext cx="4719" cy="42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3" name="直接连接符 172"/>
            <p:cNvCxnSpPr/>
            <p:nvPr userDrawn="1">
              <p:custDataLst>
                <p:tags r:id="rId7"/>
              </p:custDataLst>
            </p:nvPr>
          </p:nvCxnSpPr>
          <p:spPr>
            <a:xfrm flipH="1">
              <a:off x="4826" y="3"/>
              <a:ext cx="5627" cy="410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 userDrawn="1">
              <p:custDataLst>
                <p:tags r:id="rId8"/>
              </p:custDataLst>
            </p:nvPr>
          </p:nvCxnSpPr>
          <p:spPr>
            <a:xfrm flipH="1">
              <a:off x="4809" y="11"/>
              <a:ext cx="6643" cy="41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5" name="直接连接符 174"/>
            <p:cNvCxnSpPr/>
            <p:nvPr userDrawn="1">
              <p:custDataLst>
                <p:tags r:id="rId9"/>
              </p:custDataLst>
            </p:nvPr>
          </p:nvCxnSpPr>
          <p:spPr>
            <a:xfrm flipH="1">
              <a:off x="4849" y="3"/>
              <a:ext cx="8105" cy="422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6" name="直接连接符 175"/>
            <p:cNvCxnSpPr/>
            <p:nvPr userDrawn="1">
              <p:custDataLst>
                <p:tags r:id="rId10"/>
              </p:custDataLst>
            </p:nvPr>
          </p:nvCxnSpPr>
          <p:spPr>
            <a:xfrm flipH="1">
              <a:off x="4849" y="451"/>
              <a:ext cx="9835" cy="38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7" name="直接连接符 176"/>
            <p:cNvCxnSpPr/>
            <p:nvPr userDrawn="1">
              <p:custDataLst>
                <p:tags r:id="rId11"/>
              </p:custDataLst>
            </p:nvPr>
          </p:nvCxnSpPr>
          <p:spPr>
            <a:xfrm flipH="1">
              <a:off x="4769" y="2049"/>
              <a:ext cx="9923" cy="2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8" name="直接连接符 177"/>
            <p:cNvCxnSpPr/>
            <p:nvPr userDrawn="1">
              <p:custDataLst>
                <p:tags r:id="rId12"/>
              </p:custDataLst>
            </p:nvPr>
          </p:nvCxnSpPr>
          <p:spPr>
            <a:xfrm flipH="1">
              <a:off x="4821" y="3128"/>
              <a:ext cx="9863" cy="12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79" name="直接连接符 178"/>
            <p:cNvCxnSpPr/>
            <p:nvPr userDrawn="1">
              <p:custDataLst>
                <p:tags r:id="rId13"/>
              </p:custDataLst>
            </p:nvPr>
          </p:nvCxnSpPr>
          <p:spPr>
            <a:xfrm flipH="1">
              <a:off x="4724" y="4160"/>
              <a:ext cx="9968" cy="2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0" name="直接连接符 179"/>
            <p:cNvCxnSpPr/>
            <p:nvPr userDrawn="1">
              <p:custDataLst>
                <p:tags r:id="rId14"/>
              </p:custDataLst>
            </p:nvPr>
          </p:nvCxnSpPr>
          <p:spPr>
            <a:xfrm flipH="1" flipV="1">
              <a:off x="4675" y="4504"/>
              <a:ext cx="10009" cy="8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1" name="直接连接符 180"/>
            <p:cNvCxnSpPr/>
            <p:nvPr userDrawn="1">
              <p:custDataLst>
                <p:tags r:id="rId15"/>
              </p:custDataLst>
            </p:nvPr>
          </p:nvCxnSpPr>
          <p:spPr>
            <a:xfrm flipH="1" flipV="1">
              <a:off x="4623" y="4562"/>
              <a:ext cx="10060" cy="22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2" name="直接连接符 181"/>
            <p:cNvCxnSpPr/>
            <p:nvPr userDrawn="1">
              <p:custDataLst>
                <p:tags r:id="rId16"/>
              </p:custDataLst>
            </p:nvPr>
          </p:nvCxnSpPr>
          <p:spPr>
            <a:xfrm flipH="1" flipV="1">
              <a:off x="4723" y="4682"/>
              <a:ext cx="9242" cy="356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3" name="直接连接符 182"/>
            <p:cNvCxnSpPr/>
            <p:nvPr userDrawn="1">
              <p:custDataLst>
                <p:tags r:id="rId17"/>
              </p:custDataLst>
            </p:nvPr>
          </p:nvCxnSpPr>
          <p:spPr>
            <a:xfrm flipH="1" flipV="1">
              <a:off x="4695" y="4734"/>
              <a:ext cx="6186" cy="35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4" name="直接连接符 183"/>
            <p:cNvCxnSpPr/>
            <p:nvPr userDrawn="1">
              <p:custDataLst>
                <p:tags r:id="rId18"/>
              </p:custDataLst>
            </p:nvPr>
          </p:nvCxnSpPr>
          <p:spPr>
            <a:xfrm flipH="1" flipV="1">
              <a:off x="4659" y="4765"/>
              <a:ext cx="4392" cy="349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5" name="直接连接符 184"/>
            <p:cNvCxnSpPr/>
            <p:nvPr userDrawn="1">
              <p:custDataLst>
                <p:tags r:id="rId19"/>
              </p:custDataLst>
            </p:nvPr>
          </p:nvCxnSpPr>
          <p:spPr>
            <a:xfrm flipH="1" flipV="1">
              <a:off x="4601" y="4780"/>
              <a:ext cx="3171" cy="348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6" name="直接连接符 185"/>
            <p:cNvCxnSpPr/>
            <p:nvPr userDrawn="1">
              <p:custDataLst>
                <p:tags r:id="rId20"/>
              </p:custDataLst>
            </p:nvPr>
          </p:nvCxnSpPr>
          <p:spPr>
            <a:xfrm flipH="1" flipV="1">
              <a:off x="4494" y="4809"/>
              <a:ext cx="2446" cy="34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7" name="直接连接符 186"/>
            <p:cNvCxnSpPr/>
            <p:nvPr userDrawn="1">
              <p:custDataLst>
                <p:tags r:id="rId21"/>
              </p:custDataLst>
            </p:nvPr>
          </p:nvCxnSpPr>
          <p:spPr>
            <a:xfrm flipH="1" flipV="1">
              <a:off x="4434" y="4852"/>
              <a:ext cx="1990" cy="340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8" name="直接连接符 187"/>
            <p:cNvCxnSpPr/>
            <p:nvPr userDrawn="1">
              <p:custDataLst>
                <p:tags r:id="rId22"/>
              </p:custDataLst>
            </p:nvPr>
          </p:nvCxnSpPr>
          <p:spPr>
            <a:xfrm flipH="1" flipV="1">
              <a:off x="4346" y="4900"/>
              <a:ext cx="1114" cy="335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89" name="直接连接符 188"/>
            <p:cNvCxnSpPr/>
            <p:nvPr userDrawn="1">
              <p:custDataLst>
                <p:tags r:id="rId23"/>
              </p:custDataLst>
            </p:nvPr>
          </p:nvCxnSpPr>
          <p:spPr>
            <a:xfrm flipH="1" flipV="1">
              <a:off x="4260" y="4914"/>
              <a:ext cx="643" cy="334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0" name="直接连接符 189"/>
            <p:cNvCxnSpPr/>
            <p:nvPr userDrawn="1">
              <p:custDataLst>
                <p:tags r:id="rId24"/>
              </p:custDataLst>
            </p:nvPr>
          </p:nvCxnSpPr>
          <p:spPr>
            <a:xfrm flipH="1" flipV="1">
              <a:off x="4202" y="4940"/>
              <a:ext cx="229" cy="332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1" name="直接连接符 190"/>
            <p:cNvCxnSpPr/>
            <p:nvPr userDrawn="1">
              <p:custDataLst>
                <p:tags r:id="rId25"/>
              </p:custDataLst>
            </p:nvPr>
          </p:nvCxnSpPr>
          <p:spPr>
            <a:xfrm flipV="1">
              <a:off x="3784" y="4939"/>
              <a:ext cx="373" cy="332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2" name="直接连接符 191"/>
            <p:cNvCxnSpPr/>
            <p:nvPr userDrawn="1">
              <p:custDataLst>
                <p:tags r:id="rId26"/>
              </p:custDataLst>
            </p:nvPr>
          </p:nvCxnSpPr>
          <p:spPr>
            <a:xfrm flipV="1">
              <a:off x="3218" y="4983"/>
              <a:ext cx="844" cy="32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3" name="直接连接符 192"/>
            <p:cNvCxnSpPr/>
            <p:nvPr userDrawn="1">
              <p:custDataLst>
                <p:tags r:id="rId27"/>
              </p:custDataLst>
            </p:nvPr>
          </p:nvCxnSpPr>
          <p:spPr>
            <a:xfrm flipV="1">
              <a:off x="2380" y="4917"/>
              <a:ext cx="1659" cy="334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4" name="直接连接符 193"/>
            <p:cNvCxnSpPr/>
            <p:nvPr userDrawn="1">
              <p:custDataLst>
                <p:tags r:id="rId28"/>
              </p:custDataLst>
            </p:nvPr>
          </p:nvCxnSpPr>
          <p:spPr>
            <a:xfrm flipV="1">
              <a:off x="1774" y="4897"/>
              <a:ext cx="2239" cy="3365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5" name="直接连接符 194"/>
            <p:cNvCxnSpPr/>
            <p:nvPr userDrawn="1">
              <p:custDataLst>
                <p:tags r:id="rId29"/>
              </p:custDataLst>
            </p:nvPr>
          </p:nvCxnSpPr>
          <p:spPr>
            <a:xfrm flipV="1">
              <a:off x="958" y="4802"/>
              <a:ext cx="3038" cy="3451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6" name="直接连接符 195"/>
            <p:cNvCxnSpPr/>
            <p:nvPr userDrawn="1">
              <p:custDataLst>
                <p:tags r:id="rId30"/>
              </p:custDataLst>
            </p:nvPr>
          </p:nvCxnSpPr>
          <p:spPr>
            <a:xfrm flipV="1">
              <a:off x="16" y="4748"/>
              <a:ext cx="3963" cy="335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7" name="直接连接符 196"/>
            <p:cNvCxnSpPr/>
            <p:nvPr userDrawn="1">
              <p:custDataLst>
                <p:tags r:id="rId31"/>
              </p:custDataLst>
            </p:nvPr>
          </p:nvCxnSpPr>
          <p:spPr>
            <a:xfrm flipV="1">
              <a:off x="16" y="4679"/>
              <a:ext cx="3972" cy="232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8" name="直接连接符 197"/>
            <p:cNvCxnSpPr/>
            <p:nvPr userDrawn="1">
              <p:custDataLst>
                <p:tags r:id="rId32"/>
              </p:custDataLst>
            </p:nvPr>
          </p:nvCxnSpPr>
          <p:spPr>
            <a:xfrm flipV="1">
              <a:off x="8" y="4625"/>
              <a:ext cx="3963" cy="1577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99" name="直接连接符 198"/>
            <p:cNvCxnSpPr/>
            <p:nvPr userDrawn="1">
              <p:custDataLst>
                <p:tags r:id="rId33"/>
              </p:custDataLst>
            </p:nvPr>
          </p:nvCxnSpPr>
          <p:spPr>
            <a:xfrm flipV="1">
              <a:off x="8" y="4588"/>
              <a:ext cx="3951" cy="8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0" name="直接连接符 199"/>
            <p:cNvCxnSpPr/>
            <p:nvPr userDrawn="1">
              <p:custDataLst>
                <p:tags r:id="rId34"/>
              </p:custDataLst>
            </p:nvPr>
          </p:nvCxnSpPr>
          <p:spPr>
            <a:xfrm flipV="1">
              <a:off x="8" y="4548"/>
              <a:ext cx="3959" cy="30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1" name="直接连接符 200"/>
            <p:cNvCxnSpPr/>
            <p:nvPr userDrawn="1">
              <p:custDataLst>
                <p:tags r:id="rId35"/>
              </p:custDataLst>
            </p:nvPr>
          </p:nvCxnSpPr>
          <p:spPr>
            <a:xfrm>
              <a:off x="8" y="4354"/>
              <a:ext cx="3983" cy="13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2" name="直接连接符 201"/>
            <p:cNvCxnSpPr/>
            <p:nvPr userDrawn="1">
              <p:custDataLst>
                <p:tags r:id="rId36"/>
              </p:custDataLst>
            </p:nvPr>
          </p:nvCxnSpPr>
          <p:spPr>
            <a:xfrm>
              <a:off x="8" y="3823"/>
              <a:ext cx="4005" cy="642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3" name="直接连接符 202"/>
            <p:cNvCxnSpPr/>
            <p:nvPr userDrawn="1">
              <p:custDataLst>
                <p:tags r:id="rId37"/>
              </p:custDataLst>
            </p:nvPr>
          </p:nvCxnSpPr>
          <p:spPr>
            <a:xfrm>
              <a:off x="16" y="3456"/>
              <a:ext cx="3949" cy="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4" name="直接连接符 203"/>
            <p:cNvCxnSpPr/>
            <p:nvPr userDrawn="1">
              <p:custDataLst>
                <p:tags r:id="rId38"/>
              </p:custDataLst>
            </p:nvPr>
          </p:nvCxnSpPr>
          <p:spPr>
            <a:xfrm>
              <a:off x="8" y="3128"/>
              <a:ext cx="3980" cy="130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5" name="直接连接符 204"/>
            <p:cNvCxnSpPr/>
            <p:nvPr userDrawn="1">
              <p:custDataLst>
                <p:tags r:id="rId39"/>
              </p:custDataLst>
            </p:nvPr>
          </p:nvCxnSpPr>
          <p:spPr>
            <a:xfrm>
              <a:off x="8" y="2698"/>
              <a:ext cx="3982" cy="169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6" name="直接连接符 205"/>
            <p:cNvCxnSpPr/>
            <p:nvPr userDrawn="1">
              <p:custDataLst>
                <p:tags r:id="rId40"/>
              </p:custDataLst>
            </p:nvPr>
          </p:nvCxnSpPr>
          <p:spPr>
            <a:xfrm>
              <a:off x="16" y="2263"/>
              <a:ext cx="3967" cy="1999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7" name="直接连接符 206"/>
            <p:cNvCxnSpPr/>
            <p:nvPr userDrawn="1">
              <p:custDataLst>
                <p:tags r:id="rId41"/>
              </p:custDataLst>
            </p:nvPr>
          </p:nvCxnSpPr>
          <p:spPr>
            <a:xfrm>
              <a:off x="16" y="1848"/>
              <a:ext cx="4016" cy="234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8" name="直接连接符 207"/>
            <p:cNvCxnSpPr/>
            <p:nvPr userDrawn="1">
              <p:custDataLst>
                <p:tags r:id="rId42"/>
              </p:custDataLst>
            </p:nvPr>
          </p:nvCxnSpPr>
          <p:spPr>
            <a:xfrm>
              <a:off x="16" y="1258"/>
              <a:ext cx="3947" cy="28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09" name="直接连接符 208"/>
            <p:cNvCxnSpPr/>
            <p:nvPr userDrawn="1">
              <p:custDataLst>
                <p:tags r:id="rId43"/>
              </p:custDataLst>
            </p:nvPr>
          </p:nvCxnSpPr>
          <p:spPr>
            <a:xfrm>
              <a:off x="16" y="635"/>
              <a:ext cx="3940" cy="3423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0" name="等腰三角形 209"/>
            <p:cNvSpPr/>
            <p:nvPr userDrawn="1">
              <p:custDataLst>
                <p:tags r:id="rId44"/>
              </p:custDataLst>
            </p:nvPr>
          </p:nvSpPr>
          <p:spPr>
            <a:xfrm flipV="1">
              <a:off x="1732" y="2582"/>
              <a:ext cx="5284" cy="5048"/>
            </a:xfrm>
            <a:prstGeom prst="triangle">
              <a:avLst/>
            </a:prstGeom>
            <a:noFill/>
            <a:ln w="9525">
              <a:solidFill>
                <a:schemeClr val="bg1">
                  <a:alpha val="1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auto"/>
              <a:endParaRPr lang="zh-CN" altLang="en-US" sz="1375"/>
            </a:p>
          </p:txBody>
        </p:sp>
        <p:cxnSp>
          <p:nvCxnSpPr>
            <p:cNvPr id="211" name="直接连接符 210"/>
            <p:cNvCxnSpPr/>
            <p:nvPr userDrawn="1">
              <p:custDataLst>
                <p:tags r:id="rId45"/>
              </p:custDataLst>
            </p:nvPr>
          </p:nvCxnSpPr>
          <p:spPr>
            <a:xfrm>
              <a:off x="495" y="3"/>
              <a:ext cx="3491" cy="4094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2" name="直接连接符 211"/>
            <p:cNvCxnSpPr/>
            <p:nvPr userDrawn="1">
              <p:custDataLst>
                <p:tags r:id="rId46"/>
              </p:custDataLst>
            </p:nvPr>
          </p:nvCxnSpPr>
          <p:spPr>
            <a:xfrm>
              <a:off x="1630" y="3"/>
              <a:ext cx="2438" cy="4186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3" name="直接连接符 212"/>
            <p:cNvCxnSpPr/>
            <p:nvPr userDrawn="1">
              <p:custDataLst>
                <p:tags r:id="rId47"/>
              </p:custDataLst>
            </p:nvPr>
          </p:nvCxnSpPr>
          <p:spPr>
            <a:xfrm>
              <a:off x="2702" y="3"/>
              <a:ext cx="1458" cy="4278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14" name="直接连接符 213"/>
            <p:cNvCxnSpPr/>
            <p:nvPr userDrawn="1">
              <p:custDataLst>
                <p:tags r:id="rId48"/>
              </p:custDataLst>
            </p:nvPr>
          </p:nvCxnSpPr>
          <p:spPr>
            <a:xfrm>
              <a:off x="3833" y="8"/>
              <a:ext cx="361" cy="4180"/>
            </a:xfrm>
            <a:prstGeom prst="line">
              <a:avLst/>
            </a:pr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30000">
                    <a:schemeClr val="tx1">
                      <a:lumMod val="50000"/>
                      <a:lumOff val="50000"/>
                      <a:alpha val="28000"/>
                    </a:schemeClr>
                  </a:gs>
                  <a:gs pos="10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5" name="任意多边形: 形状 75"/>
            <p:cNvSpPr/>
            <p:nvPr userDrawn="1">
              <p:custDataLst>
                <p:tags r:id="rId49"/>
              </p:custDataLst>
            </p:nvPr>
          </p:nvSpPr>
          <p:spPr>
            <a:xfrm flipV="1">
              <a:off x="495" y="1848"/>
              <a:ext cx="7759" cy="6412"/>
            </a:xfrm>
            <a:custGeom>
              <a:avLst/>
              <a:gdLst>
                <a:gd name="connsiteX0" fmla="*/ 4747 w 10145"/>
                <a:gd name="connsiteY0" fmla="*/ 0 h 8384"/>
                <a:gd name="connsiteX1" fmla="*/ 0 w 10145"/>
                <a:gd name="connsiteY1" fmla="*/ 8384 h 8384"/>
                <a:gd name="connsiteX2" fmla="*/ 10145 w 10145"/>
                <a:gd name="connsiteY2" fmla="*/ 8384 h 8384"/>
                <a:gd name="connsiteX3" fmla="*/ 5398 w 10145"/>
                <a:gd name="connsiteY3" fmla="*/ 0 h 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45" h="8384">
                  <a:moveTo>
                    <a:pt x="4747" y="0"/>
                  </a:moveTo>
                  <a:lnTo>
                    <a:pt x="0" y="8384"/>
                  </a:lnTo>
                  <a:lnTo>
                    <a:pt x="10145" y="8384"/>
                  </a:lnTo>
                  <a:lnTo>
                    <a:pt x="5398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6" name="任意多边形: 形状 70"/>
            <p:cNvSpPr/>
            <p:nvPr userDrawn="1">
              <p:custDataLst>
                <p:tags r:id="rId50"/>
              </p:custDataLst>
            </p:nvPr>
          </p:nvSpPr>
          <p:spPr>
            <a:xfrm flipV="1">
              <a:off x="8" y="2897"/>
              <a:ext cx="3168" cy="5364"/>
            </a:xfrm>
            <a:custGeom>
              <a:avLst/>
              <a:gdLst>
                <a:gd name="connsiteX0" fmla="*/ 4142 w 4142"/>
                <a:gd name="connsiteY0" fmla="*/ 0 h 7013"/>
                <a:gd name="connsiteX1" fmla="*/ 0 w 4142"/>
                <a:gd name="connsiteY1" fmla="*/ 7013 h 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2" h="7013">
                  <a:moveTo>
                    <a:pt x="4142" y="0"/>
                  </a:moveTo>
                  <a:lnTo>
                    <a:pt x="0" y="7013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7" name="任意多边形: 形状 65"/>
            <p:cNvSpPr/>
            <p:nvPr userDrawn="1">
              <p:custDataLst>
                <p:tags r:id="rId51"/>
              </p:custDataLst>
            </p:nvPr>
          </p:nvSpPr>
          <p:spPr>
            <a:xfrm flipV="1">
              <a:off x="8" y="5057"/>
              <a:ext cx="1914" cy="3203"/>
            </a:xfrm>
            <a:custGeom>
              <a:avLst/>
              <a:gdLst>
                <a:gd name="connsiteX0" fmla="*/ 2503 w 2503"/>
                <a:gd name="connsiteY0" fmla="*/ 0 h 4188"/>
                <a:gd name="connsiteX1" fmla="*/ 0 w 2503"/>
                <a:gd name="connsiteY1" fmla="*/ 4188 h 4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3" h="4188">
                  <a:moveTo>
                    <a:pt x="2503" y="0"/>
                  </a:moveTo>
                  <a:lnTo>
                    <a:pt x="0" y="4188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8" name="任意多边形: 形状 80"/>
            <p:cNvSpPr/>
            <p:nvPr userDrawn="1">
              <p:custDataLst>
                <p:tags r:id="rId52"/>
              </p:custDataLst>
            </p:nvPr>
          </p:nvSpPr>
          <p:spPr>
            <a:xfrm flipV="1">
              <a:off x="8786" y="3"/>
              <a:ext cx="4720" cy="8250"/>
            </a:xfrm>
            <a:custGeom>
              <a:avLst/>
              <a:gdLst>
                <a:gd name="connsiteX0" fmla="*/ 0 w 11207701"/>
                <a:gd name="connsiteY0" fmla="*/ 6867524 h 6867524"/>
                <a:gd name="connsiteX1" fmla="*/ 11207701 w 11207701"/>
                <a:gd name="connsiteY1" fmla="*/ 6867524 h 6867524"/>
                <a:gd name="connsiteX2" fmla="*/ 7288350 w 11207701"/>
                <a:gd name="connsiteY2" fmla="*/ 0 h 6867524"/>
                <a:gd name="connsiteX3" fmla="*/ 0 w 11207701"/>
                <a:gd name="connsiteY3" fmla="*/ 0 h 6867524"/>
                <a:gd name="connsiteX0-1" fmla="*/ 0 w 11207701"/>
                <a:gd name="connsiteY0-2" fmla="*/ 0 h 6867524"/>
                <a:gd name="connsiteX1-3" fmla="*/ 0 w 11207701"/>
                <a:gd name="connsiteY1-4" fmla="*/ 6867524 h 6867524"/>
                <a:gd name="connsiteX2-5" fmla="*/ 11207701 w 11207701"/>
                <a:gd name="connsiteY2-6" fmla="*/ 6867524 h 6867524"/>
                <a:gd name="connsiteX3-7" fmla="*/ 7288350 w 11207701"/>
                <a:gd name="connsiteY3-8" fmla="*/ 0 h 6867524"/>
                <a:gd name="connsiteX4" fmla="*/ 91440 w 11207701"/>
                <a:gd name="connsiteY4" fmla="*/ 91440 h 6867524"/>
                <a:gd name="connsiteX0-9" fmla="*/ 0 w 11207701"/>
                <a:gd name="connsiteY0-10" fmla="*/ 0 h 6867524"/>
                <a:gd name="connsiteX1-11" fmla="*/ 0 w 11207701"/>
                <a:gd name="connsiteY1-12" fmla="*/ 6867524 h 6867524"/>
                <a:gd name="connsiteX2-13" fmla="*/ 11207701 w 11207701"/>
                <a:gd name="connsiteY2-14" fmla="*/ 6867524 h 6867524"/>
                <a:gd name="connsiteX3-15" fmla="*/ 7288350 w 11207701"/>
                <a:gd name="connsiteY3-16" fmla="*/ 0 h 6867524"/>
                <a:gd name="connsiteX0-17" fmla="*/ 0 w 11207701"/>
                <a:gd name="connsiteY0-18" fmla="*/ 6867524 h 6867524"/>
                <a:gd name="connsiteX1-19" fmla="*/ 11207701 w 11207701"/>
                <a:gd name="connsiteY1-20" fmla="*/ 6867524 h 6867524"/>
                <a:gd name="connsiteX2-21" fmla="*/ 7288350 w 11207701"/>
                <a:gd name="connsiteY2-22" fmla="*/ 0 h 6867524"/>
                <a:gd name="connsiteX0-23" fmla="*/ 3919351 w 3919351"/>
                <a:gd name="connsiteY0-24" fmla="*/ 6867524 h 6867524"/>
                <a:gd name="connsiteX1-25" fmla="*/ 0 w 3919351"/>
                <a:gd name="connsiteY1-26" fmla="*/ 0 h 68675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</a:cxnLst>
              <a:rect l="l" t="t" r="r" b="b"/>
              <a:pathLst>
                <a:path w="3919351" h="6867524">
                  <a:moveTo>
                    <a:pt x="3919351" y="6867524"/>
                  </a:move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1">
                  <a:lumMod val="65000"/>
                  <a:lumOff val="35000"/>
                  <a:alpha val="25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19" name="任意多边形: 形状 65"/>
            <p:cNvSpPr/>
            <p:nvPr userDrawn="1">
              <p:custDataLst>
                <p:tags r:id="rId53"/>
              </p:custDataLst>
            </p:nvPr>
          </p:nvSpPr>
          <p:spPr>
            <a:xfrm flipV="1">
              <a:off x="6830" y="3"/>
              <a:ext cx="4943" cy="8258"/>
            </a:xfrm>
            <a:custGeom>
              <a:avLst/>
              <a:gdLst>
                <a:gd name="connsiteX0" fmla="*/ 6463 w 6463"/>
                <a:gd name="connsiteY0" fmla="*/ 10815 h 10815"/>
                <a:gd name="connsiteX1" fmla="*/ 0 w 6463"/>
                <a:gd name="connsiteY1" fmla="*/ 0 h 10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63" h="10815">
                  <a:moveTo>
                    <a:pt x="6463" y="10815"/>
                  </a:moveTo>
                  <a:lnTo>
                    <a:pt x="0" y="0"/>
                  </a:lnTo>
                </a:path>
              </a:pathLst>
            </a:custGeom>
            <a:noFill/>
            <a:ln w="15875">
              <a:solidFill>
                <a:schemeClr val="bg1">
                  <a:alpha val="2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  <p:sp>
          <p:nvSpPr>
            <p:cNvPr id="220" name="任意多边形: 形状 70"/>
            <p:cNvSpPr/>
            <p:nvPr userDrawn="1">
              <p:custDataLst>
                <p:tags r:id="rId54"/>
              </p:custDataLst>
            </p:nvPr>
          </p:nvSpPr>
          <p:spPr>
            <a:xfrm flipV="1">
              <a:off x="8" y="771"/>
              <a:ext cx="9989" cy="7491"/>
            </a:xfrm>
            <a:custGeom>
              <a:avLst/>
              <a:gdLst>
                <a:gd name="connsiteX0" fmla="*/ 0 w 13061"/>
                <a:gd name="connsiteY0" fmla="*/ 9795 h 9795"/>
                <a:gd name="connsiteX1" fmla="*/ 13061 w 13061"/>
                <a:gd name="connsiteY1" fmla="*/ 9795 h 9795"/>
                <a:gd name="connsiteX2" fmla="*/ 7276 w 13061"/>
                <a:gd name="connsiteY2" fmla="*/ 0 h 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61" h="9795">
                  <a:moveTo>
                    <a:pt x="0" y="9795"/>
                  </a:moveTo>
                  <a:lnTo>
                    <a:pt x="13061" y="9795"/>
                  </a:lnTo>
                  <a:lnTo>
                    <a:pt x="7276" y="0"/>
                  </a:lnTo>
                </a:path>
              </a:pathLst>
            </a:custGeom>
            <a:ln w="6350">
              <a:gradFill>
                <a:gsLst>
                  <a:gs pos="0">
                    <a:schemeClr val="tx1">
                      <a:alpha val="0"/>
                    </a:schemeClr>
                  </a:gs>
                  <a:gs pos="40000">
                    <a:schemeClr val="tx1">
                      <a:lumMod val="50000"/>
                      <a:lumOff val="50000"/>
                      <a:alpha val="25000"/>
                    </a:schemeClr>
                  </a:gs>
                  <a:gs pos="90000">
                    <a:schemeClr val="tx1"/>
                  </a:gs>
                </a:gsLst>
                <a:lin ang="13500000" scaled="1"/>
                <a:tileRect l="-100000" t="-100000"/>
              </a:gra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 defTabSz="914400" fontAlgn="auto"/>
              <a:endParaRPr lang="zh-CN" altLang="en-US" sz="1375"/>
            </a:p>
          </p:txBody>
        </p:sp>
      </p:grpSp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56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907020" y="73025"/>
            <a:ext cx="1342390" cy="40259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1" name="组合 40"/>
          <p:cNvGrpSpPr/>
          <p:nvPr userDrawn="1"/>
        </p:nvGrpSpPr>
        <p:grpSpPr>
          <a:xfrm>
            <a:off x="0" y="2927985"/>
            <a:ext cx="1780540" cy="2320290"/>
            <a:chOff x="0" y="4611"/>
            <a:chExt cx="2804" cy="3654"/>
          </a:xfrm>
        </p:grpSpPr>
        <p:sp>
          <p:nvSpPr>
            <p:cNvPr id="10" name="任意多边形 9"/>
            <p:cNvSpPr/>
            <p:nvPr userDrawn="1"/>
          </p:nvSpPr>
          <p:spPr>
            <a:xfrm>
              <a:off x="0" y="5001"/>
              <a:ext cx="2504" cy="326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 userDrawn="1"/>
          </p:nvSpPr>
          <p:spPr>
            <a:xfrm>
              <a:off x="0" y="4845"/>
              <a:ext cx="2624" cy="3420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29"/>
            <p:cNvSpPr/>
            <p:nvPr userDrawn="1"/>
          </p:nvSpPr>
          <p:spPr>
            <a:xfrm>
              <a:off x="0" y="4728"/>
              <a:ext cx="2714" cy="3537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0" y="4611"/>
              <a:ext cx="2804" cy="3654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 userDrawn="1"/>
          </p:nvSpPr>
          <p:spPr>
            <a:xfrm>
              <a:off x="0" y="5150"/>
              <a:ext cx="2389" cy="31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 userDrawn="1"/>
          </p:nvSpPr>
          <p:spPr>
            <a:xfrm>
              <a:off x="0" y="5300"/>
              <a:ext cx="2273" cy="296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 userDrawn="1"/>
          </p:nvSpPr>
          <p:spPr>
            <a:xfrm>
              <a:off x="0" y="5450"/>
              <a:ext cx="2158" cy="2815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 userDrawn="1"/>
          </p:nvSpPr>
          <p:spPr>
            <a:xfrm>
              <a:off x="0" y="5614"/>
              <a:ext cx="2032" cy="2651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 userDrawn="1"/>
          </p:nvSpPr>
          <p:spPr>
            <a:xfrm>
              <a:off x="0" y="5779"/>
              <a:ext cx="1905" cy="248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 userDrawn="1"/>
          </p:nvSpPr>
          <p:spPr>
            <a:xfrm>
              <a:off x="0" y="5929"/>
              <a:ext cx="1790" cy="2336"/>
            </a:xfrm>
            <a:custGeom>
              <a:avLst/>
              <a:gdLst>
                <a:gd name="connsiteX0" fmla="*/ 0 w 3643"/>
                <a:gd name="connsiteY0" fmla="*/ 0 h 4747"/>
                <a:gd name="connsiteX1" fmla="*/ 3643 w 3643"/>
                <a:gd name="connsiteY1" fmla="*/ 4747 h 4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643" h="4747">
                  <a:moveTo>
                    <a:pt x="0" y="0"/>
                  </a:moveTo>
                  <a:cubicBezTo>
                    <a:pt x="2547" y="1012"/>
                    <a:pt x="3283" y="2467"/>
                    <a:pt x="3643" y="4747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rgbClr val="012B70"/>
                  </a:gs>
                  <a:gs pos="50000">
                    <a:srgbClr val="6E87B2">
                      <a:alpha val="100000"/>
                    </a:srgbClr>
                  </a:gs>
                  <a:gs pos="100000">
                    <a:schemeClr val="bg1">
                      <a:alpha val="100000"/>
                    </a:schemeClr>
                  </a:gs>
                  <a:gs pos="75000">
                    <a:schemeClr val="accent5">
                      <a:lumMod val="20000"/>
                      <a:lumOff val="80000"/>
                    </a:schemeClr>
                  </a:gs>
                </a:gsLst>
                <a:lin ang="18900000" scaled="0"/>
                <a:tileRect/>
              </a:gra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任意多边形 53"/>
          <p:cNvSpPr/>
          <p:nvPr userDrawn="1"/>
        </p:nvSpPr>
        <p:spPr>
          <a:xfrm flipH="1">
            <a:off x="4667250" y="1831975"/>
            <a:ext cx="4667250" cy="3415665"/>
          </a:xfrm>
          <a:custGeom>
            <a:avLst/>
            <a:gdLst>
              <a:gd name="connsiteX0" fmla="*/ 0 w 5645"/>
              <a:gd name="connsiteY0" fmla="*/ 4131 h 4131"/>
              <a:gd name="connsiteX1" fmla="*/ 0 w 5645"/>
              <a:gd name="connsiteY1" fmla="*/ 0 h 4131"/>
              <a:gd name="connsiteX2" fmla="*/ 5645 w 5645"/>
              <a:gd name="connsiteY2" fmla="*/ 4131 h 4131"/>
              <a:gd name="connsiteX3" fmla="*/ 0 w 5645"/>
              <a:gd name="connsiteY3" fmla="*/ 4131 h 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45" h="4131">
                <a:moveTo>
                  <a:pt x="0" y="4131"/>
                </a:moveTo>
                <a:lnTo>
                  <a:pt x="0" y="0"/>
                </a:lnTo>
                <a:cubicBezTo>
                  <a:pt x="1040" y="3106"/>
                  <a:pt x="1625" y="3421"/>
                  <a:pt x="5645" y="4131"/>
                </a:cubicBezTo>
                <a:lnTo>
                  <a:pt x="0" y="413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 userDrawn="1"/>
        </p:nvSpPr>
        <p:spPr>
          <a:xfrm flipH="1">
            <a:off x="4667250" y="1497965"/>
            <a:ext cx="4667250" cy="3750310"/>
          </a:xfrm>
          <a:custGeom>
            <a:avLst/>
            <a:gdLst>
              <a:gd name="connsiteX0" fmla="*/ 3 w 7350"/>
              <a:gd name="connsiteY0" fmla="*/ 2081 h 5906"/>
              <a:gd name="connsiteX1" fmla="*/ 0 w 7350"/>
              <a:gd name="connsiteY1" fmla="*/ 0 h 5906"/>
              <a:gd name="connsiteX2" fmla="*/ 7350 w 7350"/>
              <a:gd name="connsiteY2" fmla="*/ 5906 h 5906"/>
              <a:gd name="connsiteX3" fmla="*/ 3 w 7350"/>
              <a:gd name="connsiteY3" fmla="*/ 2081 h 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50" h="5906">
                <a:moveTo>
                  <a:pt x="3" y="2081"/>
                </a:moveTo>
                <a:lnTo>
                  <a:pt x="0" y="0"/>
                </a:lnTo>
                <a:cubicBezTo>
                  <a:pt x="1263" y="4973"/>
                  <a:pt x="4683" y="5261"/>
                  <a:pt x="7350" y="5906"/>
                </a:cubicBezTo>
                <a:cubicBezTo>
                  <a:pt x="1981" y="5873"/>
                  <a:pt x="910" y="5249"/>
                  <a:pt x="3" y="2081"/>
                </a:cubicBezTo>
                <a:close/>
              </a:path>
            </a:pathLst>
          </a:custGeom>
          <a:solidFill>
            <a:srgbClr val="012B7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 descr="河流"/>
          <p:cNvPicPr>
            <a:picLocks noChangeAspect="1"/>
          </p:cNvPicPr>
          <p:nvPr userDrawn="1"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05" y="127000"/>
            <a:ext cx="430530" cy="4305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白色的宣纸纹理背景为中国绘画和日本工艺品书法的老米色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18" y="0"/>
            <a:ext cx="9333865" cy="5248275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635"/>
            <a:ext cx="9334500" cy="5248910"/>
          </a:xfrm>
          <a:prstGeom prst="rect">
            <a:avLst/>
          </a:prstGeom>
          <a:gradFill>
            <a:gsLst>
              <a:gs pos="70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906385" y="4780915"/>
            <a:ext cx="1342390" cy="4025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ts val="385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42570" y="1271588"/>
            <a:ext cx="8849360" cy="2705100"/>
          </a:xfrm>
          <a:prstGeom prst="rect">
            <a:avLst/>
          </a:prstGeom>
          <a:noFill/>
          <a:effectLst/>
          <a:scene3d>
            <a:camera prst="perspectiveFront"/>
            <a:lightRig rig="threePt" dir="t"/>
          </a:scene3d>
        </p:spPr>
        <p:txBody>
          <a:bodyPr wrap="square" lIns="90170" tIns="0" rIns="90170" bIns="46990" anchor="ctr" anchorCtr="0">
            <a:spAutoFit/>
            <a:scene3d>
              <a:camera prst="isometricOffAxis1Right"/>
              <a:lightRig rig="threePt" dir="t"/>
            </a:scene3d>
          </a:bodyPr>
          <a:lstStyle/>
          <a:p>
            <a:pPr marL="0" indent="0" algn="ctr" eaLnBrk="1" fontAlgn="auto" latinLnBrk="0" hangingPunct="1">
              <a:lnSpc>
                <a:spcPct val="120000"/>
              </a:lnSpc>
              <a:defRPr/>
            </a:pPr>
            <a:r>
              <a:rPr lang="zh-CN" altLang="en-US" sz="7200" noProof="1" smtClean="0">
                <a:ln w="25400">
                  <a:solidFill>
                    <a:schemeClr val="bg1"/>
                  </a:solidFill>
                  <a:prstDash val="solid"/>
                </a:ln>
                <a:solidFill>
                  <a:schemeClr val="bg2">
                    <a:alpha val="50000"/>
                  </a:schemeClr>
                </a:solidFill>
                <a:effectLst>
                  <a:glow rad="63500">
                    <a:srgbClr val="233C7C">
                      <a:alpha val="100000"/>
                    </a:srgbClr>
                  </a:glow>
                </a:effectLst>
                <a:latin typeface="思源黑体 Heavy" panose="020B0A00000000000000" charset="-122"/>
                <a:ea typeface="思源黑体 Heavy" panose="020B0A00000000000000" charset="-122"/>
                <a:cs typeface="千图笔锋手写体" panose="00000500000000000000" pitchFamily="2" charset="-122"/>
                <a:sym typeface="+mn-ea"/>
              </a:rPr>
              <a:t>运河如何塑造北京的历史与文化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0&quot;:[21552139,4587606,4587607,4587609,4524014,4498367,50038002,21561573,50062699,50032377,21566708,21541132,50059538],&quot;12&quot;:[25001869,25102784,25002839,25002262,25087826],&quot;13&quot;:[4364943,4364928,20481688,4364912,4364950,4364881,4364888,4364957,19951219,4563109,4364879,4670873,4634995,20042469,20482079,20481693],&quot;19&quot;:[20342118,20342209,20342202,20346273,20348534,20342111,20342110,20347406,20342116],&quot;70&quot;:[3321532,3330155,3323403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1"/>
  <p:tag name="KSO_WM_BEAUTIFY_FLAG" val="#wm#"/>
  <p:tag name="KSO_WM_TAG_VERSION" val="3.0"/>
  <p:tag name="KSO_WM_UNIT_ID" val="_4*i*5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2"/>
  <p:tag name="KSO_WM_BEAUTIFY_FLAG" val="#wm#"/>
  <p:tag name="KSO_WM_TAG_VERSION" val="3.0"/>
  <p:tag name="KSO_WM_UNIT_ID" val="_4*i*5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7"/>
  <p:tag name="KSO_WM_BEAUTIFY_FLAG" val="#wm#"/>
  <p:tag name="KSO_WM_TAG_VERSION" val="3.0"/>
  <p:tag name="KSO_WM_UNIT_ID" val="_4*i*4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9"/>
  <p:tag name="KSO_WM_BEAUTIFY_FLAG" val="#wm#"/>
  <p:tag name="KSO_WM_TAG_VERSION" val="3.0"/>
  <p:tag name="KSO_WM_UNIT_ID" val="_4*i*4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6"/>
  <p:tag name="KSO_WM_BEAUTIFY_FLAG" val="#wm#"/>
  <p:tag name="KSO_WM_TAG_VERSION" val="3.0"/>
  <p:tag name="KSO_WM_UNIT_ID" val="_4*i*4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3"/>
  <p:tag name="KSO_WM_BEAUTIFY_FLAG" val="#wm#"/>
  <p:tag name="KSO_WM_TAG_VERSION" val="3.0"/>
  <p:tag name="KSO_WM_UNIT_ID" val="_4*i*4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1"/>
  <p:tag name="KSO_WM_BEAUTIFY_FLAG" val="#wm#"/>
  <p:tag name="KSO_WM_TAG_VERSION" val="3.0"/>
  <p:tag name="KSO_WM_UNIT_ID" val="_4*i*4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5"/>
  <p:tag name="KSO_WM_BEAUTIFY_FLAG" val="#wm#"/>
  <p:tag name="KSO_WM_TAG_VERSION" val="3.0"/>
  <p:tag name="KSO_WM_UNIT_ID" val="_4*i*4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4"/>
  <p:tag name="KSO_WM_BEAUTIFY_FLAG" val="#wm#"/>
  <p:tag name="KSO_WM_TAG_VERSION" val="3.0"/>
  <p:tag name="KSO_WM_UNIT_ID" val="_4*i*4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2"/>
  <p:tag name="KSO_WM_BEAUTIFY_FLAG" val="#wm#"/>
  <p:tag name="KSO_WM_TAG_VERSION" val="3.0"/>
  <p:tag name="KSO_WM_UNIT_ID" val="_4*i*4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4"/>
  <p:tag name="KSO_WM_BEAUTIFY_FLAG" val="#wm#"/>
  <p:tag name="KSO_WM_TAG_VERSION" val="3.0"/>
  <p:tag name="KSO_WM_UNIT_ID" val="_4*i*2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9"/>
  <p:tag name="KSO_WM_BEAUTIFY_FLAG" val="#wm#"/>
  <p:tag name="KSO_WM_TAG_VERSION" val="3.0"/>
  <p:tag name="KSO_WM_UNIT_ID" val="_4*i*3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7"/>
  <p:tag name="KSO_WM_BEAUTIFY_FLAG" val="#wm#"/>
  <p:tag name="KSO_WM_TAG_VERSION" val="3.0"/>
  <p:tag name="KSO_WM_UNIT_ID" val="_4*i*3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4"/>
  <p:tag name="KSO_WM_BEAUTIFY_FLAG" val="#wm#"/>
  <p:tag name="KSO_WM_TAG_VERSION" val="3.0"/>
  <p:tag name="KSO_WM_UNIT_ID" val="_4*i*3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3"/>
  <p:tag name="KSO_WM_BEAUTIFY_FLAG" val="#wm#"/>
  <p:tag name="KSO_WM_TAG_VERSION" val="3.0"/>
  <p:tag name="KSO_WM_UNIT_ID" val="_4*i*3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1"/>
  <p:tag name="KSO_WM_BEAUTIFY_FLAG" val="#wm#"/>
  <p:tag name="KSO_WM_TAG_VERSION" val="3.0"/>
  <p:tag name="KSO_WM_UNIT_ID" val="_4*i*3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0"/>
  <p:tag name="KSO_WM_BEAUTIFY_FLAG" val="#wm#"/>
  <p:tag name="KSO_WM_TAG_VERSION" val="3.0"/>
  <p:tag name="KSO_WM_UNIT_ID" val="_4*i*3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8"/>
  <p:tag name="KSO_WM_BEAUTIFY_FLAG" val="#wm#"/>
  <p:tag name="KSO_WM_TAG_VERSION" val="3.0"/>
  <p:tag name="KSO_WM_UNIT_ID" val="_4*i*2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7"/>
  <p:tag name="KSO_WM_BEAUTIFY_FLAG" val="#wm#"/>
  <p:tag name="KSO_WM_TAG_VERSION" val="3.0"/>
  <p:tag name="KSO_WM_UNIT_ID" val="_4*i*2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5"/>
  <p:tag name="KSO_WM_BEAUTIFY_FLAG" val="#wm#"/>
  <p:tag name="KSO_WM_TAG_VERSION" val="3.0"/>
  <p:tag name="KSO_WM_UNIT_ID" val="_4*i*2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3"/>
  <p:tag name="KSO_WM_BEAUTIFY_FLAG" val="#wm#"/>
  <p:tag name="KSO_WM_TAG_VERSION" val="3.0"/>
  <p:tag name="KSO_WM_UNIT_ID" val="_4*i*2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2"/>
  <p:tag name="KSO_WM_BEAUTIFY_FLAG" val="#wm#"/>
  <p:tag name="KSO_WM_TAG_VERSION" val="3.0"/>
  <p:tag name="KSO_WM_UNIT_ID" val="_4*i*3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0"/>
  <p:tag name="KSO_WM_BEAUTIFY_FLAG" val="#wm#"/>
  <p:tag name="KSO_WM_TAG_VERSION" val="3.0"/>
  <p:tag name="KSO_WM_UNIT_ID" val="_4*i*2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7"/>
  <p:tag name="KSO_WM_BEAUTIFY_FLAG" val="#wm#"/>
  <p:tag name="KSO_WM_TAG_VERSION" val="3.0"/>
  <p:tag name="KSO_WM_UNIT_ID" val="_4*i*1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6"/>
  <p:tag name="KSO_WM_BEAUTIFY_FLAG" val="#wm#"/>
  <p:tag name="KSO_WM_TAG_VERSION" val="3.0"/>
  <p:tag name="KSO_WM_UNIT_ID" val="_4*i*1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8"/>
  <p:tag name="KSO_WM_BEAUTIFY_FLAG" val="#wm#"/>
  <p:tag name="KSO_WM_TAG_VERSION" val="3.0"/>
  <p:tag name="KSO_WM_UNIT_ID" val="_4*i*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7"/>
  <p:tag name="KSO_WM_BEAUTIFY_FLAG" val="#wm#"/>
  <p:tag name="KSO_WM_TAG_VERSION" val="3.0"/>
  <p:tag name="KSO_WM_UNIT_ID" val="_4*i*7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6"/>
  <p:tag name="KSO_WM_BEAUTIFY_FLAG" val="#wm#"/>
  <p:tag name="KSO_WM_TAG_VERSION" val="3.0"/>
  <p:tag name="KSO_WM_UNIT_ID" val="_4*i*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"/>
  <p:tag name="KSO_WM_BEAUTIFY_FLAG" val="#wm#"/>
  <p:tag name="KSO_WM_TAG_VERSION" val="3.0"/>
  <p:tag name="KSO_WM_UNIT_ID" val="_4*i*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5"/>
  <p:tag name="KSO_WM_BEAUTIFY_FLAG" val="#wm#"/>
  <p:tag name="KSO_WM_TAG_VERSION" val="3.0"/>
  <p:tag name="KSO_WM_UNIT_ID" val="_4*i*1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"/>
  <p:tag name="KSO_WM_BEAUTIFY_FLAG" val="#wm#"/>
  <p:tag name="KSO_WM_TAG_VERSION" val="3.0"/>
  <p:tag name="KSO_WM_UNIT_ID" val="_4*i*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5"/>
  <p:tag name="KSO_WM_BEAUTIFY_FLAG" val="#wm#"/>
  <p:tag name="KSO_WM_TAG_VERSION" val="3.0"/>
  <p:tag name="KSO_WM_UNIT_ID" val="_4*i*35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"/>
  <p:tag name="KSO_WM_BEAUTIFY_FLAG" val="#wm#"/>
  <p:tag name="KSO_WM_TAG_VERSION" val="3.0"/>
  <p:tag name="KSO_WM_UNIT_ID" val="_4*i*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4"/>
  <p:tag name="KSO_WM_BEAUTIFY_FLAG" val="#wm#"/>
  <p:tag name="KSO_WM_TAG_VERSION" val="3.0"/>
  <p:tag name="KSO_WM_UNIT_ID" val="_4*i*1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3"/>
  <p:tag name="KSO_WM_BEAUTIFY_FLAG" val="#wm#"/>
  <p:tag name="KSO_WM_TAG_VERSION" val="3.0"/>
  <p:tag name="KSO_WM_UNIT_ID" val="_4*i*1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2"/>
  <p:tag name="KSO_WM_BEAUTIFY_FLAG" val="#wm#"/>
  <p:tag name="KSO_WM_TAG_VERSION" val="3.0"/>
  <p:tag name="KSO_WM_UNIT_ID" val="_4*i*1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1"/>
  <p:tag name="KSO_WM_BEAUTIFY_FLAG" val="#wm#"/>
  <p:tag name="KSO_WM_TAG_VERSION" val="3.0"/>
  <p:tag name="KSO_WM_UNIT_ID" val="_4*i*1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2"/>
  <p:tag name="KSO_WM_BEAUTIFY_FLAG" val="#wm#"/>
  <p:tag name="KSO_WM_TAG_VERSION" val="3.0"/>
  <p:tag name="KSO_WM_UNIT_ID" val="_4*i*22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9"/>
  <p:tag name="KSO_WM_BEAUTIFY_FLAG" val="#wm#"/>
  <p:tag name="KSO_WM_TAG_VERSION" val="3.0"/>
  <p:tag name="KSO_WM_UNIT_ID" val="_4*i*1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1"/>
  <p:tag name="KSO_WM_BEAUTIFY_FLAG" val="#wm#"/>
  <p:tag name="KSO_WM_TAG_VERSION" val="3.0"/>
  <p:tag name="KSO_WM_UNIT_ID" val="_4*i*2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6"/>
  <p:tag name="KSO_WM_BEAUTIFY_FLAG" val="#wm#"/>
  <p:tag name="KSO_WM_TAG_VERSION" val="3.0"/>
  <p:tag name="KSO_WM_UNIT_ID" val="_4*i*2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29"/>
  <p:tag name="KSO_WM_BEAUTIFY_FLAG" val="#wm#"/>
  <p:tag name="KSO_WM_TAG_VERSION" val="3.0"/>
  <p:tag name="KSO_WM_UNIT_ID" val="_4*i*2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6"/>
  <p:tag name="KSO_WM_BEAUTIFY_FLAG" val="#wm#"/>
  <p:tag name="KSO_WM_TAG_VERSION" val="3.0"/>
  <p:tag name="KSO_WM_UNIT_ID" val="_4*i*36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8"/>
  <p:tag name="KSO_WM_BEAUTIFY_FLAG" val="#wm#"/>
  <p:tag name="KSO_WM_TAG_VERSION" val="3.0"/>
  <p:tag name="KSO_WM_UNIT_ID" val="_4*i*1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0"/>
  <p:tag name="KSO_WM_BEAUTIFY_FLAG" val="#wm#"/>
  <p:tag name="KSO_WM_TAG_VERSION" val="3.0"/>
  <p:tag name="KSO_WM_UNIT_ID" val="_4*i*1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9"/>
  <p:tag name="KSO_WM_BEAUTIFY_FLAG" val="#wm#"/>
  <p:tag name="KSO_WM_TAG_VERSION" val="3.0"/>
  <p:tag name="KSO_WM_UNIT_ID" val="_4*i*9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4"/>
  <p:tag name="KSO_WM_BEAUTIFY_FLAG" val="#wm#"/>
  <p:tag name="KSO_WM_TAG_VERSION" val="3.0"/>
  <p:tag name="KSO_WM_UNIT_ID" val="_4*i*5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3"/>
  <p:tag name="KSO_WM_BEAUTIFY_FLAG" val="#wm#"/>
  <p:tag name="KSO_WM_TAG_VERSION" val="3.0"/>
  <p:tag name="KSO_WM_UNIT_ID" val="_4*i*53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4*i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"/>
  <p:tag name="KSO_WM_BEAUTIFY_FLAG" val="#wm#"/>
  <p:tag name="KSO_WM_TAG_VERSION" val="3.0"/>
  <p:tag name="KSO_WM_UNIT_ID" val="_4*i*4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PICID" val="{e5d49ade-8345-4e3e-b592-6f8efa9ea27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38"/>
  <p:tag name="KSO_WM_BEAUTIFY_FLAG" val="#wm#"/>
  <p:tag name="KSO_WM_TAG_VERSION" val="3.0"/>
  <p:tag name="KSO_WM_UNIT_ID" val="_4*i*3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0"/>
  <p:tag name="KSO_WM_BEAUTIFY_FLAG" val="#wm#"/>
  <p:tag name="KSO_WM_TAG_VERSION" val="3.0"/>
  <p:tag name="KSO_WM_UNIT_ID" val="_4*i*4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50"/>
  <p:tag name="KSO_WM_BEAUTIFY_FLAG" val="#wm#"/>
  <p:tag name="KSO_WM_TAG_VERSION" val="3.0"/>
  <p:tag name="KSO_WM_UNIT_ID" val="_4*i*5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INDEX" val="48"/>
  <p:tag name="KSO_WM_BEAUTIFY_FLAG" val="#wm#"/>
  <p:tag name="KSO_WM_TAG_VERSION" val="3.0"/>
  <p:tag name="KSO_WM_UNIT_ID" val="_4*i*48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8</Words>
  <Application>Microsoft Office PowerPoint</Application>
  <PresentationFormat>自定义</PresentationFormat>
  <Paragraphs>1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Calibri</vt:lpstr>
      <vt:lpstr>思源宋体 CN</vt:lpstr>
      <vt:lpstr>千图笔锋手写体</vt:lpstr>
      <vt:lpstr>宋体</vt:lpstr>
      <vt:lpstr>黑体</vt:lpstr>
      <vt:lpstr>Arial</vt:lpstr>
      <vt:lpstr>思源黑体 Heavy</vt:lpstr>
      <vt:lpstr>Office 主题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DELL</cp:lastModifiedBy>
  <cp:revision>2882</cp:revision>
  <dcterms:created xsi:type="dcterms:W3CDTF">2019-01-24T00:58:00Z</dcterms:created>
  <dcterms:modified xsi:type="dcterms:W3CDTF">2026-03-13T01:48:00Z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882F85BE505B42E1BE46E7255721618D_13</vt:lpwstr>
  </property>
</Properties>
</file>