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97" r:id="rId2"/>
  </p:sldIdLst>
  <p:sldSz cx="9334500" cy="5248275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12" userDrawn="1">
          <p15:clr>
            <a:srgbClr val="5ACBF0"/>
          </p15:clr>
        </p15:guide>
        <p15:guide id="2" pos="2869" userDrawn="1">
          <p15:clr>
            <a:srgbClr val="5ACBF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70000"/>
    <a:srgbClr val="DB0507"/>
    <a:srgbClr val="8F0102"/>
    <a:srgbClr val="FEFAF4"/>
    <a:srgbClr val="FBEAD1"/>
    <a:srgbClr val="FAEBD1"/>
    <a:srgbClr val="6451FD"/>
    <a:srgbClr val="A178FE"/>
    <a:srgbClr val="A177FE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9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840" y="90"/>
      </p:cViewPr>
      <p:guideLst>
        <p:guide orient="horz" pos="1512"/>
        <p:guide pos="28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2026/3/23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D7375B-645A-4B83-93EC-8A3A766EDBB5}" type="datetimeFigureOut">
              <a:rPr lang="zh-CN" altLang="en-US" smtClean="0"/>
              <a:t>2026/3/23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4742" y="1143000"/>
            <a:ext cx="5488516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BF8934-6CED-46F5-B7D3-6CA10363127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41768" y="4864860"/>
            <a:ext cx="2100330" cy="279450"/>
          </a:xfrm>
          <a:prstGeom prst="rect">
            <a:avLst/>
          </a:prstGeom>
        </p:spPr>
        <p:txBody>
          <a:bodyPr/>
          <a:lstStyle/>
          <a:p>
            <a:fld id="{583E8761-A14E-4E6E-B19C-D0ABAA7747FF}" type="datetimeFigureOut">
              <a:rPr lang="zh-CN" altLang="en-US" smtClean="0"/>
              <a:t>2026/3/23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092153" y="4864860"/>
            <a:ext cx="3150495" cy="279450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92703" y="4864860"/>
            <a:ext cx="2100330" cy="279450"/>
          </a:xfrm>
          <a:prstGeom prst="rect">
            <a:avLst/>
          </a:prstGeom>
        </p:spPr>
        <p:txBody>
          <a:bodyPr/>
          <a:lstStyle/>
          <a:p>
            <a:fld id="{03410F0F-E077-475B-A7EC-03CDC27F5B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66958" y="859201"/>
            <a:ext cx="7001749" cy="1827774"/>
          </a:xfrm>
        </p:spPr>
        <p:txBody>
          <a:bodyPr anchor="b"/>
          <a:lstStyle>
            <a:lvl1pPr algn="ctr">
              <a:defRPr sz="459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66958" y="2757460"/>
            <a:ext cx="7001749" cy="1267532"/>
          </a:xfrm>
        </p:spPr>
        <p:txBody>
          <a:bodyPr/>
          <a:lstStyle>
            <a:lvl1pPr marL="0" indent="0" algn="ctr">
              <a:buNone/>
              <a:defRPr sz="1835"/>
            </a:lvl1pPr>
            <a:lvl2pPr marL="349885" indent="0" algn="ctr">
              <a:buNone/>
              <a:defRPr sz="1530"/>
            </a:lvl2pPr>
            <a:lvl3pPr marL="699770" indent="0" algn="ctr">
              <a:buNone/>
              <a:defRPr sz="1380"/>
            </a:lvl3pPr>
            <a:lvl4pPr marL="1049655" indent="0" algn="ctr">
              <a:buNone/>
              <a:defRPr sz="1225"/>
            </a:lvl4pPr>
            <a:lvl5pPr marL="1399540" indent="0" algn="ctr">
              <a:buNone/>
              <a:defRPr sz="1225"/>
            </a:lvl5pPr>
            <a:lvl6pPr marL="1749425" indent="0" algn="ctr">
              <a:buNone/>
              <a:defRPr sz="1225"/>
            </a:lvl6pPr>
            <a:lvl7pPr marL="2099945" indent="0" algn="ctr">
              <a:buNone/>
              <a:defRPr sz="1225"/>
            </a:lvl7pPr>
            <a:lvl8pPr marL="2449830" indent="0" algn="ctr">
              <a:buNone/>
              <a:defRPr sz="1225"/>
            </a:lvl8pPr>
            <a:lvl9pPr marL="2800985" indent="0" algn="ctr">
              <a:buNone/>
              <a:defRPr sz="1225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2026/3/23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 userDrawn="1"/>
        </p:nvPicPr>
        <p:blipFill>
          <a:blip r:embed="rId4" cstate="screen"/>
          <a:stretch>
            <a:fillRect/>
          </a:stretch>
        </p:blipFill>
        <p:spPr>
          <a:xfrm>
            <a:off x="0" y="0"/>
            <a:ext cx="9334800" cy="5248800"/>
          </a:xfrm>
          <a:prstGeom prst="rect">
            <a:avLst/>
          </a:prstGeom>
        </p:spPr>
      </p:pic>
      <p:sp>
        <p:nvSpPr>
          <p:cNvPr id="12" name="圆角矩形 11"/>
          <p:cNvSpPr/>
          <p:nvPr userDrawn="1"/>
        </p:nvSpPr>
        <p:spPr>
          <a:xfrm>
            <a:off x="311160" y="554040"/>
            <a:ext cx="8712480" cy="4432320"/>
          </a:xfrm>
          <a:prstGeom prst="roundRect">
            <a:avLst>
              <a:gd name="adj" fmla="val 39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8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  <p:txStyles>
    <p:titleStyle>
      <a:lvl1pPr algn="l" defTabSz="699770" rtl="0" eaLnBrk="1" latinLnBrk="0" hangingPunct="1">
        <a:lnSpc>
          <a:spcPct val="90000"/>
        </a:lnSpc>
        <a:spcBef>
          <a:spcPct val="0"/>
        </a:spcBef>
        <a:buNone/>
        <a:defRPr sz="33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5260" indent="-175260" algn="l" defTabSz="699770" rtl="0" eaLnBrk="1" latinLnBrk="0" hangingPunct="1">
        <a:lnSpc>
          <a:spcPct val="90000"/>
        </a:lnSpc>
        <a:spcBef>
          <a:spcPts val="765"/>
        </a:spcBef>
        <a:buFont typeface="Arial" panose="020B0604020202020204" pitchFamily="34" charset="0"/>
        <a:buChar char="•"/>
        <a:defRPr sz="2145" kern="1200">
          <a:solidFill>
            <a:schemeClr val="tx1"/>
          </a:solidFill>
          <a:latin typeface="+mn-lt"/>
          <a:ea typeface="+mn-ea"/>
          <a:cs typeface="+mn-cs"/>
        </a:defRPr>
      </a:lvl1pPr>
      <a:lvl2pPr marL="52514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835" kern="1200">
          <a:solidFill>
            <a:schemeClr val="tx1"/>
          </a:solidFill>
          <a:latin typeface="+mn-lt"/>
          <a:ea typeface="+mn-ea"/>
          <a:cs typeface="+mn-cs"/>
        </a:defRPr>
      </a:lvl2pPr>
      <a:lvl3pPr marL="87503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22491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4pPr>
      <a:lvl5pPr marL="157480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5pPr>
      <a:lvl6pPr marL="192468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6pPr>
      <a:lvl7pPr marL="227457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7pPr>
      <a:lvl8pPr marL="262445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8pPr>
      <a:lvl9pPr marL="297434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1pPr>
      <a:lvl2pPr marL="34988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2pPr>
      <a:lvl3pPr marL="69977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3pPr>
      <a:lvl4pPr marL="104965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4pPr>
      <a:lvl5pPr marL="139954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5pPr>
      <a:lvl6pPr marL="174942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6pPr>
      <a:lvl7pPr marL="209931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7pPr>
      <a:lvl8pPr marL="244919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8pPr>
      <a:lvl9pPr marL="279908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1800" y="0"/>
            <a:ext cx="9331200" cy="5248800"/>
          </a:xfrm>
          <a:prstGeom prst="rect">
            <a:avLst/>
          </a:prstGeom>
        </p:spPr>
      </p:pic>
      <p:sp>
        <p:nvSpPr>
          <p:cNvPr id="25" name="文本框 24"/>
          <p:cNvSpPr txBox="1"/>
          <p:nvPr/>
        </p:nvSpPr>
        <p:spPr>
          <a:xfrm>
            <a:off x="555221" y="1690076"/>
            <a:ext cx="8383767" cy="796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590" dirty="0">
                <a:gradFill flip="none" rotWithShape="1">
                  <a:gsLst>
                    <a:gs pos="97279">
                      <a:srgbClr val="FAD77E">
                        <a:lumMod val="20000"/>
                        <a:lumOff val="80000"/>
                      </a:srgbClr>
                    </a:gs>
                    <a:gs pos="57000">
                      <a:srgbClr val="FAD77E">
                        <a:lumMod val="20000"/>
                        <a:lumOff val="80000"/>
                      </a:srgbClr>
                    </a:gs>
                    <a:gs pos="7000">
                      <a:srgbClr val="FAD77E">
                        <a:lumMod val="20000"/>
                        <a:lumOff val="80000"/>
                      </a:srgbClr>
                    </a:gs>
                    <a:gs pos="80000">
                      <a:srgbClr val="FAD77E"/>
                    </a:gs>
                    <a:gs pos="37000">
                      <a:srgbClr val="FAD77E"/>
                    </a:gs>
                  </a:gsLst>
                  <a:lin ang="0" scaled="1"/>
                  <a:tileRect/>
                </a:gradFill>
                <a:effectLst>
                  <a:outerShdw blurRad="50800" dist="38100" dir="5400000" algn="t" rotWithShape="0">
                    <a:srgbClr val="FE391F">
                      <a:lumMod val="75000"/>
                    </a:srgbClr>
                  </a:outerShdw>
                </a:effectLst>
                <a:latin typeface="思源黑体 CN Heavy" panose="020B0A00000000000000" pitchFamily="34" charset="-122"/>
                <a:ea typeface="思源黑体 CN Heavy" panose="020B0A00000000000000" pitchFamily="34" charset="-122"/>
                <a:cs typeface="思源黑体 CN Heavy" panose="020B0A00000000000000" pitchFamily="34" charset="-122"/>
                <a:sym typeface="思源宋体 CN" panose="02020400000000000000" pitchFamily="18" charset="-122"/>
              </a:rPr>
              <a:t>答好新时代</a:t>
            </a:r>
            <a:r>
              <a:rPr lang="en-US" altLang="zh-CN" sz="4590" dirty="0">
                <a:gradFill flip="none" rotWithShape="1">
                  <a:gsLst>
                    <a:gs pos="97279">
                      <a:srgbClr val="FAD77E">
                        <a:lumMod val="20000"/>
                        <a:lumOff val="80000"/>
                      </a:srgbClr>
                    </a:gs>
                    <a:gs pos="57000">
                      <a:srgbClr val="FAD77E">
                        <a:lumMod val="20000"/>
                        <a:lumOff val="80000"/>
                      </a:srgbClr>
                    </a:gs>
                    <a:gs pos="7000">
                      <a:srgbClr val="FAD77E">
                        <a:lumMod val="20000"/>
                        <a:lumOff val="80000"/>
                      </a:srgbClr>
                    </a:gs>
                    <a:gs pos="80000">
                      <a:srgbClr val="FAD77E"/>
                    </a:gs>
                    <a:gs pos="37000">
                      <a:srgbClr val="FAD77E"/>
                    </a:gs>
                  </a:gsLst>
                  <a:lin ang="0" scaled="1"/>
                  <a:tileRect/>
                </a:gradFill>
                <a:effectLst>
                  <a:outerShdw blurRad="50800" dist="38100" dir="5400000" algn="t" rotWithShape="0">
                    <a:srgbClr val="FE391F">
                      <a:lumMod val="75000"/>
                    </a:srgbClr>
                  </a:outerShdw>
                </a:effectLst>
                <a:latin typeface="思源黑体 CN Heavy" panose="020B0A00000000000000" pitchFamily="34" charset="-122"/>
                <a:ea typeface="思源黑体 CN Heavy" panose="020B0A00000000000000" pitchFamily="34" charset="-122"/>
                <a:cs typeface="思源黑体 CN Heavy" panose="020B0A00000000000000" pitchFamily="34" charset="-122"/>
                <a:sym typeface="思源宋体 CN" panose="02020400000000000000" pitchFamily="18" charset="-122"/>
              </a:rPr>
              <a:t>“</a:t>
            </a:r>
            <a:r>
              <a:rPr lang="zh-CN" altLang="en-US" sz="4590" dirty="0">
                <a:gradFill flip="none" rotWithShape="1">
                  <a:gsLst>
                    <a:gs pos="97279">
                      <a:srgbClr val="FAD77E">
                        <a:lumMod val="20000"/>
                        <a:lumOff val="80000"/>
                      </a:srgbClr>
                    </a:gs>
                    <a:gs pos="57000">
                      <a:srgbClr val="FAD77E">
                        <a:lumMod val="20000"/>
                        <a:lumOff val="80000"/>
                      </a:srgbClr>
                    </a:gs>
                    <a:gs pos="7000">
                      <a:srgbClr val="FAD77E">
                        <a:lumMod val="20000"/>
                        <a:lumOff val="80000"/>
                      </a:srgbClr>
                    </a:gs>
                    <a:gs pos="80000">
                      <a:srgbClr val="FAD77E"/>
                    </a:gs>
                    <a:gs pos="37000">
                      <a:srgbClr val="FAD77E"/>
                    </a:gs>
                  </a:gsLst>
                  <a:lin ang="0" scaled="1"/>
                  <a:tileRect/>
                </a:gradFill>
                <a:effectLst>
                  <a:outerShdw blurRad="50800" dist="38100" dir="5400000" algn="t" rotWithShape="0">
                    <a:srgbClr val="FE391F">
                      <a:lumMod val="75000"/>
                    </a:srgbClr>
                  </a:outerShdw>
                </a:effectLst>
                <a:latin typeface="思源黑体 CN Heavy" panose="020B0A00000000000000" pitchFamily="34" charset="-122"/>
                <a:ea typeface="思源黑体 CN Heavy" panose="020B0A00000000000000" pitchFamily="34" charset="-122"/>
                <a:cs typeface="思源黑体 CN Heavy" panose="020B0A00000000000000" pitchFamily="34" charset="-122"/>
                <a:sym typeface="思源宋体 CN" panose="02020400000000000000" pitchFamily="18" charset="-122"/>
              </a:rPr>
              <a:t>政绩观三问</a:t>
            </a:r>
            <a:r>
              <a:rPr lang="en-US" altLang="zh-CN" sz="4590" dirty="0">
                <a:gradFill flip="none" rotWithShape="1">
                  <a:gsLst>
                    <a:gs pos="97279">
                      <a:srgbClr val="FAD77E">
                        <a:lumMod val="20000"/>
                        <a:lumOff val="80000"/>
                      </a:srgbClr>
                    </a:gs>
                    <a:gs pos="57000">
                      <a:srgbClr val="FAD77E">
                        <a:lumMod val="20000"/>
                        <a:lumOff val="80000"/>
                      </a:srgbClr>
                    </a:gs>
                    <a:gs pos="7000">
                      <a:srgbClr val="FAD77E">
                        <a:lumMod val="20000"/>
                        <a:lumOff val="80000"/>
                      </a:srgbClr>
                    </a:gs>
                    <a:gs pos="80000">
                      <a:srgbClr val="FAD77E"/>
                    </a:gs>
                    <a:gs pos="37000">
                      <a:srgbClr val="FAD77E"/>
                    </a:gs>
                  </a:gsLst>
                  <a:lin ang="0" scaled="1"/>
                  <a:tileRect/>
                </a:gradFill>
                <a:effectLst>
                  <a:outerShdw blurRad="50800" dist="38100" dir="5400000" algn="t" rotWithShape="0">
                    <a:srgbClr val="FE391F">
                      <a:lumMod val="75000"/>
                    </a:srgbClr>
                  </a:outerShdw>
                </a:effectLst>
                <a:latin typeface="思源黑体 CN Heavy" panose="020B0A00000000000000" pitchFamily="34" charset="-122"/>
                <a:ea typeface="思源黑体 CN Heavy" panose="020B0A00000000000000" pitchFamily="34" charset="-122"/>
                <a:cs typeface="思源黑体 CN Heavy" panose="020B0A00000000000000" pitchFamily="34" charset="-122"/>
                <a:sym typeface="思源宋体 CN" panose="02020400000000000000" pitchFamily="18" charset="-122"/>
              </a:rPr>
              <a:t>”</a:t>
            </a:r>
          </a:p>
        </p:txBody>
      </p:sp>
      <p:pic>
        <p:nvPicPr>
          <p:cNvPr id="7" name="图片 6" descr="金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5370" y="2983865"/>
            <a:ext cx="2143760" cy="64325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思源黑体 CN Bold"/>
        <a:ea typeface="思源黑体 CN Bold"/>
        <a:cs typeface=""/>
      </a:majorFont>
      <a:minorFont>
        <a:latin typeface="思源黑体 CN Normal"/>
        <a:ea typeface="思源黑体 CN Norm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</Words>
  <Application>Microsoft Office PowerPoint</Application>
  <PresentationFormat>自定义</PresentationFormat>
  <Paragraphs>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思源黑体 CN Heavy</vt:lpstr>
      <vt:lpstr>思源黑体 CN Normal</vt:lpstr>
      <vt:lpstr>Arial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Bing-</dc:creator>
  <cp:lastModifiedBy>reebo li</cp:lastModifiedBy>
  <cp:revision>82</cp:revision>
  <dcterms:created xsi:type="dcterms:W3CDTF">2020-03-02T02:09:00Z</dcterms:created>
  <dcterms:modified xsi:type="dcterms:W3CDTF">2026-03-23T03:03:05Z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787A32CA3C504F9E834FA7086B2297BC_13</vt:lpwstr>
  </property>
</Properties>
</file>