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45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8A8B3-B8EC-443F-BFEF-158E2F58DDA5}" type="datetimeFigureOut">
              <a:rPr lang="zh-CN" altLang="en-US" smtClean="0"/>
              <a:t>2026/3/18 Wednesday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85E15-BCD3-4C56-A6EE-26BE2407C0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634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9982E1-7F62-6264-6311-9CE370C5E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D9DFDD5-AB53-92D7-F5B2-9566F2A64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D0CE9C-C494-DC86-33B4-A1FE01DF4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EBB7-6CB8-4D11-B7DA-57CD40E9527A}" type="datetimeFigureOut">
              <a:rPr lang="zh-CN" altLang="en-US" smtClean="0"/>
              <a:t>2026/3/18 Wednesday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93FFFB-4611-418B-2A18-26AD15A6C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7596C0-3F77-DA3E-281C-50F2F6B6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BA89-4186-43F5-B4BC-4E8FFCEA81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183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B11F7-124C-B167-A831-4EAFC041E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647B2D-827A-5D2D-6933-14EB2D64C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66E307-127D-CB08-5F44-2C8AD81C8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EBB7-6CB8-4D11-B7DA-57CD40E9527A}" type="datetimeFigureOut">
              <a:rPr lang="zh-CN" altLang="en-US" smtClean="0"/>
              <a:t>2026/3/18 Wednesday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413E76-3AE0-4954-E0AF-E68088C3B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D5C3C4-8450-681F-923B-D5A95DF5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BA89-4186-43F5-B4BC-4E8FFCEA81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96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3E46E8E-F294-63C3-9F26-E84673B803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222B92-2420-52FF-CF65-18878EBE2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D72A6-E411-6E65-934F-966813EA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EBB7-6CB8-4D11-B7DA-57CD40E9527A}" type="datetimeFigureOut">
              <a:rPr lang="zh-CN" altLang="en-US" smtClean="0"/>
              <a:t>2026/3/18 Wednesday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939692-D80F-0C1B-CD55-32AFB2D3C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003069-6CF6-608B-4E64-8DA117927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BA89-4186-43F5-B4BC-4E8FFCEA81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405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DFF66-2F29-9534-5D4F-87D08649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668E3D-1A91-9A5C-A6F8-61324188B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665EB5-B772-7272-CF9F-22B36468C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EBB7-6CB8-4D11-B7DA-57CD40E9527A}" type="datetimeFigureOut">
              <a:rPr lang="zh-CN" altLang="en-US" smtClean="0"/>
              <a:t>2026/3/18 Wednesday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69EA24-A435-2900-1BBF-402D08DE7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1EE66E-66DE-4BD2-6E9C-E70D5862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BA89-4186-43F5-B4BC-4E8FFCEA81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76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057996-97BF-907E-896A-4DA8E7EA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ED49DB-4914-A4F7-721B-1B26FF144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D75618-C53D-B4BB-FBF8-04DAC2498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EBB7-6CB8-4D11-B7DA-57CD40E9527A}" type="datetimeFigureOut">
              <a:rPr lang="zh-CN" altLang="en-US" smtClean="0"/>
              <a:t>2026/3/18 Wednesday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B2C358-CDC0-74F6-29BD-7D03AE54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3F3DFA-6897-E61A-6798-9354F1E61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BA89-4186-43F5-B4BC-4E8FFCEA81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57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9C634E-E5E8-82D8-0244-91EA191F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6D74A1-0853-2D69-2C44-C5C7970DC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B1857-BDC3-5B80-0448-CB13E385D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2730A3-5794-EFFC-E18E-5F6DE111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EBB7-6CB8-4D11-B7DA-57CD40E9527A}" type="datetimeFigureOut">
              <a:rPr lang="zh-CN" altLang="en-US" smtClean="0"/>
              <a:t>2026/3/18 Wednesday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8D592F8-0782-6050-BBBB-755F72FDD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5D63C4-ACC1-9091-9F4A-F06E665B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BA89-4186-43F5-B4BC-4E8FFCEA81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742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FD2203-665F-377D-D33B-06844251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53AF91-3620-88DB-F0C2-57D1C6919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02B2404-D903-B961-346E-6E9BD098C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F8F0C50-2800-ADF6-6B94-037D27ABD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03C2F7-C97E-CE99-0DCA-A876D8336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0F31CC6-FFF9-6B5B-DEC8-1C3BE547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EBB7-6CB8-4D11-B7DA-57CD40E9527A}" type="datetimeFigureOut">
              <a:rPr lang="zh-CN" altLang="en-US" smtClean="0"/>
              <a:t>2026/3/18 Wednesday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6D52BD6-9038-5F50-4FB4-9FD35F4D2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C0EA3A4-7FE2-E3CE-98E0-8C58A1C09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BA89-4186-43F5-B4BC-4E8FFCEA81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175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9A1C58-9BB1-8EFD-F1A8-410B1F5FD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EC962BE-26CC-E499-35F7-29989C63C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EBB7-6CB8-4D11-B7DA-57CD40E9527A}" type="datetimeFigureOut">
              <a:rPr lang="zh-CN" altLang="en-US" smtClean="0"/>
              <a:t>2026/3/18 Wednesday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9DDD34-104A-3DF5-A88D-BFB66E5D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CC9D2D-2E74-D2FF-002E-BE56AB532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BA89-4186-43F5-B4BC-4E8FFCEA81B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卡通人物&#10;&#10;AI 生成的内容可能不正确。">
            <a:extLst>
              <a:ext uri="{FF2B5EF4-FFF2-40B4-BE49-F238E27FC236}">
                <a16:creationId xmlns:a16="http://schemas.microsoft.com/office/drawing/2014/main" id="{F7FE6CCF-075A-0233-ED22-A3B3A2E106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50" b="77250"/>
          <a:stretch/>
        </p:blipFill>
        <p:spPr>
          <a:xfrm>
            <a:off x="0" y="0"/>
            <a:ext cx="3058886" cy="602428"/>
          </a:xfrm>
          <a:prstGeom prst="rect">
            <a:avLst/>
          </a:prstGeom>
        </p:spPr>
      </p:pic>
      <p:pic>
        <p:nvPicPr>
          <p:cNvPr id="8" name="图片 7" descr="形状&#10;&#10;AI 生成的内容可能不正确。">
            <a:extLst>
              <a:ext uri="{FF2B5EF4-FFF2-40B4-BE49-F238E27FC236}">
                <a16:creationId xmlns:a16="http://schemas.microsoft.com/office/drawing/2014/main" id="{C6D6704E-7544-7875-4F69-2C1F6C16C1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00"/>
          <a:stretch/>
        </p:blipFill>
        <p:spPr>
          <a:xfrm>
            <a:off x="0" y="5881544"/>
            <a:ext cx="12192000" cy="9764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C36A22E-B4CF-9268-D1BF-F7CEFDC4FD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82" y="163168"/>
            <a:ext cx="1464199" cy="43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21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AA04B26-4BC1-9D58-0FFF-C7E4E0815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EBB7-6CB8-4D11-B7DA-57CD40E9527A}" type="datetimeFigureOut">
              <a:rPr lang="zh-CN" altLang="en-US" smtClean="0"/>
              <a:t>2026/3/18 Wednesday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556B89-8D3C-C5C5-9BDD-B9CE1C215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88D475-6E31-6C8A-1D53-B4FA1021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BA89-4186-43F5-B4BC-4E8FFCEA81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496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CC17A0-3DCA-6BBA-C48E-11F068912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9C8473-EC77-4A7B-32AF-420BBBFD4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5067B3D-A778-2746-437D-7B5C27007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45682D3-304F-7B6B-BE7B-012090D54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EBB7-6CB8-4D11-B7DA-57CD40E9527A}" type="datetimeFigureOut">
              <a:rPr lang="zh-CN" altLang="en-US" smtClean="0"/>
              <a:t>2026/3/18 Wednesday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E2B8AB-A4F8-E47A-021E-86069C1E6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540306-8CF4-1493-F238-96B96474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BA89-4186-43F5-B4BC-4E8FFCEA81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416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7C094D-52AF-DE8F-0C8B-92D28F9E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066B39F-F162-4931-9EF3-9A9B91C0BA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418240-8A60-AD1A-185B-BB2B9F0C0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ED92C6-D74E-A7EB-187B-56591AC3C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EBB7-6CB8-4D11-B7DA-57CD40E9527A}" type="datetimeFigureOut">
              <a:rPr lang="zh-CN" altLang="en-US" smtClean="0"/>
              <a:t>2026/3/18 Wednesday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B0F66A-96F1-4EF3-D682-5A401CB9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9E6FBA0-F28A-AFEE-A522-8DB33333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BA89-4186-43F5-B4BC-4E8FFCEA81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73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8CECFFD-63E0-AB6B-1678-73B622AE4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9372A5-E94D-1F60-4D67-DE10F443B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7779DD-E1A1-B5C5-5629-6706D4316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E0EBB7-6CB8-4D11-B7DA-57CD40E9527A}" type="datetimeFigureOut">
              <a:rPr lang="zh-CN" altLang="en-US" smtClean="0"/>
              <a:t>2026/3/18 Wednesday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0D6EC8-9894-8085-7B7F-F813389EA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93401-24F7-4EFC-B36C-8E35BAE0B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19BA89-4186-43F5-B4BC-4E8FFCEA81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72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9B47C-B0B4-46CF-0F37-22A5ED6A5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蓝色的天空&#10;&#10;AI 生成的内容可能不正确。">
            <a:extLst>
              <a:ext uri="{FF2B5EF4-FFF2-40B4-BE49-F238E27FC236}">
                <a16:creationId xmlns:a16="http://schemas.microsoft.com/office/drawing/2014/main" id="{F8B99C74-0312-2583-51D5-8C5F2F8BB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图片 6" descr="卡通人物&#10;&#10;AI 生成的内容可能不正确。">
            <a:extLst>
              <a:ext uri="{FF2B5EF4-FFF2-40B4-BE49-F238E27FC236}">
                <a16:creationId xmlns:a16="http://schemas.microsoft.com/office/drawing/2014/main" id="{D5CA6E77-1920-DCEC-995D-DB7876D2E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00"/>
          <a:stretch/>
        </p:blipFill>
        <p:spPr>
          <a:xfrm>
            <a:off x="0" y="3728719"/>
            <a:ext cx="12192000" cy="3129279"/>
          </a:xfrm>
          <a:prstGeom prst="rect">
            <a:avLst/>
          </a:prstGeom>
        </p:spPr>
      </p:pic>
      <p:pic>
        <p:nvPicPr>
          <p:cNvPr id="8" name="图片 7" descr="卡通人物&#10;&#10;AI 生成的内容可能不正确。">
            <a:extLst>
              <a:ext uri="{FF2B5EF4-FFF2-40B4-BE49-F238E27FC236}">
                <a16:creationId xmlns:a16="http://schemas.microsoft.com/office/drawing/2014/main" id="{8CB54D1B-8B6A-C610-337C-C58747246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50" b="77250"/>
          <a:stretch/>
        </p:blipFill>
        <p:spPr>
          <a:xfrm>
            <a:off x="0" y="0"/>
            <a:ext cx="4724400" cy="138684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A8C5557-F5C1-9B0E-0350-3BBE6B2DBA07}"/>
              </a:ext>
            </a:extLst>
          </p:cNvPr>
          <p:cNvSpPr txBox="1"/>
          <p:nvPr/>
        </p:nvSpPr>
        <p:spPr>
          <a:xfrm>
            <a:off x="1186687" y="1479437"/>
            <a:ext cx="9818626" cy="2592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6600" b="1" dirty="0">
                <a:solidFill>
                  <a:schemeClr val="accent1"/>
                </a:solidFill>
                <a:latin typeface="+mn-ea"/>
                <a:cs typeface="+mn-ea"/>
              </a:rPr>
              <a:t>百年变局下的</a:t>
            </a:r>
            <a:endParaRPr lang="en-US" altLang="zh-CN" sz="6600" b="1" dirty="0">
              <a:solidFill>
                <a:schemeClr val="accent1"/>
              </a:solidFill>
              <a:latin typeface="+mn-ea"/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CN" altLang="zh-CN" sz="8000" b="1" dirty="0">
                <a:latin typeface="+mn-ea"/>
                <a:cs typeface="+mn-ea"/>
              </a:rPr>
              <a:t>国际安全与全球治理</a:t>
            </a:r>
            <a:endParaRPr lang="zh-CN" altLang="en-US" sz="5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94AED77-2A30-0F3F-884A-D027DF1FA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236" y="359393"/>
            <a:ext cx="1464199" cy="43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44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C00000"/>
      </a:accent1>
      <a:accent2>
        <a:srgbClr val="7F0000"/>
      </a:accent2>
      <a:accent3>
        <a:srgbClr val="900000"/>
      </a:accent3>
      <a:accent4>
        <a:srgbClr val="C00000"/>
      </a:accent4>
      <a:accent5>
        <a:srgbClr val="3F3F3F"/>
      </a:accent5>
      <a:accent6>
        <a:srgbClr val="4EA72E"/>
      </a:accent6>
      <a:hlink>
        <a:srgbClr val="467886"/>
      </a:hlink>
      <a:folHlink>
        <a:srgbClr val="96607D"/>
      </a:folHlink>
    </a:clrScheme>
    <a:fontScheme name="font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10</Words>
  <Application>Microsoft Office PowerPoint</Application>
  <PresentationFormat>宽屏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4" baseType="lpstr">
      <vt:lpstr>等线</vt:lpstr>
      <vt:lpstr>Arial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兰 邓</dc:creator>
  <cp:lastModifiedBy>dreamsummit</cp:lastModifiedBy>
  <cp:revision>19</cp:revision>
  <dcterms:created xsi:type="dcterms:W3CDTF">2025-05-16T03:35:17Z</dcterms:created>
  <dcterms:modified xsi:type="dcterms:W3CDTF">2026-03-18T03:01:01Z</dcterms:modified>
</cp:coreProperties>
</file>