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20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2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76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-1008" y="-186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B8BF6-7A31-4CEA-820F-634F02590BE1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33D8A-0FF7-4B9C-BF85-B6667878BD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6612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58" b="35301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6D12A-2232-4DBD-8978-2F4D59830BDF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14D60-6A6F-47F8-9777-026FB63DCCA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圆角矩形 1"/>
          <p:cNvSpPr/>
          <p:nvPr userDrawn="1"/>
        </p:nvSpPr>
        <p:spPr>
          <a:xfrm>
            <a:off x="179941" y="183938"/>
            <a:ext cx="11832116" cy="6490121"/>
          </a:xfrm>
          <a:prstGeom prst="roundRect">
            <a:avLst>
              <a:gd name="adj" fmla="val 359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58" b="35301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346529" y="1285035"/>
            <a:ext cx="11498943" cy="419163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R="0" lvl="0" indent="0" algn="ct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5500" b="0" i="0" u="none" strike="noStrike" kern="1200" cap="none" spc="0" normalizeH="0" baseline="0" noProof="0" dirty="0">
                <a:ln w="12700">
                  <a:gradFill>
                    <a:gsLst>
                      <a:gs pos="27000">
                        <a:srgbClr val="FFDC8A">
                          <a:lumMod val="34000"/>
                          <a:lumOff val="66000"/>
                        </a:srgbClr>
                      </a:gs>
                      <a:gs pos="44000">
                        <a:srgbClr val="FFDC8A"/>
                      </a:gs>
                      <a:gs pos="86000">
                        <a:srgbClr val="FFDC8A">
                          <a:lumMod val="39000"/>
                          <a:lumOff val="61000"/>
                        </a:srgbClr>
                      </a:gs>
                    </a:gsLst>
                    <a:lin ang="5400000" scaled="1"/>
                  </a:gradFill>
                </a:ln>
                <a:gradFill>
                  <a:gsLst>
                    <a:gs pos="7000">
                      <a:srgbClr val="FFDC8A">
                        <a:lumMod val="31000"/>
                        <a:lumOff val="69000"/>
                      </a:srgbClr>
                    </a:gs>
                    <a:gs pos="100000">
                      <a:srgbClr val="FFDC8A">
                        <a:lumMod val="58000"/>
                        <a:lumOff val="42000"/>
                      </a:srgbClr>
                    </a:gs>
                    <a:gs pos="53000">
                      <a:srgbClr val="FFDC8A">
                        <a:lumMod val="58000"/>
                        <a:lumOff val="42000"/>
                      </a:srgbClr>
                    </a:gs>
                    <a:gs pos="70000">
                      <a:srgbClr val="FFDC8A"/>
                    </a:gs>
                    <a:gs pos="26000">
                      <a:srgbClr val="FFDC8A">
                        <a:lumMod val="100000"/>
                      </a:srgbClr>
                    </a:gs>
                  </a:gsLst>
                  <a:lin ang="1200000" scaled="0"/>
                </a:gradFill>
                <a:effectLst>
                  <a:outerShdw blurRad="50800" dist="38100" dir="5400000" algn="t" rotWithShape="0">
                    <a:srgbClr val="80000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实施更加积极有为的宏观政策</a:t>
            </a:r>
          </a:p>
          <a:p>
            <a:pPr marR="0" lvl="0" indent="0" algn="ct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5500" b="0" i="0" u="none" strike="noStrike" kern="1200" cap="none" spc="0" normalizeH="0" baseline="0" noProof="0" dirty="0">
                <a:ln w="12700">
                  <a:gradFill>
                    <a:gsLst>
                      <a:gs pos="27000">
                        <a:srgbClr val="FFDC8A">
                          <a:lumMod val="34000"/>
                          <a:lumOff val="66000"/>
                        </a:srgbClr>
                      </a:gs>
                      <a:gs pos="44000">
                        <a:srgbClr val="FFDC8A"/>
                      </a:gs>
                      <a:gs pos="86000">
                        <a:srgbClr val="FFDC8A">
                          <a:lumMod val="39000"/>
                          <a:lumOff val="61000"/>
                        </a:srgbClr>
                      </a:gs>
                    </a:gsLst>
                    <a:lin ang="5400000" scaled="1"/>
                  </a:gradFill>
                </a:ln>
                <a:gradFill>
                  <a:gsLst>
                    <a:gs pos="7000">
                      <a:srgbClr val="FFDC8A">
                        <a:lumMod val="31000"/>
                        <a:lumOff val="69000"/>
                      </a:srgbClr>
                    </a:gs>
                    <a:gs pos="100000">
                      <a:srgbClr val="FFDC8A">
                        <a:lumMod val="58000"/>
                        <a:lumOff val="42000"/>
                      </a:srgbClr>
                    </a:gs>
                    <a:gs pos="53000">
                      <a:srgbClr val="FFDC8A">
                        <a:lumMod val="58000"/>
                        <a:lumOff val="42000"/>
                      </a:srgbClr>
                    </a:gs>
                    <a:gs pos="70000">
                      <a:srgbClr val="FFDC8A"/>
                    </a:gs>
                    <a:gs pos="26000">
                      <a:srgbClr val="FFDC8A">
                        <a:lumMod val="100000"/>
                      </a:srgbClr>
                    </a:gs>
                  </a:gsLst>
                  <a:lin ang="1200000" scaled="0"/>
                </a:gradFill>
                <a:effectLst>
                  <a:outerShdw blurRad="50800" dist="38100" dir="5400000" algn="t" rotWithShape="0">
                    <a:srgbClr val="80000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实现</a:t>
            </a:r>
            <a:r>
              <a:rPr kumimoji="0" lang="en-US" altLang="zh-CN" sz="5500" b="0" i="0" u="none" strike="noStrike" kern="1200" cap="none" spc="0" normalizeH="0" baseline="0" noProof="0" dirty="0">
                <a:ln w="12700">
                  <a:gradFill>
                    <a:gsLst>
                      <a:gs pos="27000">
                        <a:srgbClr val="FFDC8A">
                          <a:lumMod val="34000"/>
                          <a:lumOff val="66000"/>
                        </a:srgbClr>
                      </a:gs>
                      <a:gs pos="44000">
                        <a:srgbClr val="FFDC8A"/>
                      </a:gs>
                      <a:gs pos="86000">
                        <a:srgbClr val="FFDC8A">
                          <a:lumMod val="39000"/>
                          <a:lumOff val="61000"/>
                        </a:srgbClr>
                      </a:gs>
                    </a:gsLst>
                    <a:lin ang="5400000" scaled="1"/>
                  </a:gradFill>
                </a:ln>
                <a:gradFill>
                  <a:gsLst>
                    <a:gs pos="7000">
                      <a:srgbClr val="FFDC8A">
                        <a:lumMod val="31000"/>
                        <a:lumOff val="69000"/>
                      </a:srgbClr>
                    </a:gs>
                    <a:gs pos="100000">
                      <a:srgbClr val="FFDC8A">
                        <a:lumMod val="58000"/>
                        <a:lumOff val="42000"/>
                      </a:srgbClr>
                    </a:gs>
                    <a:gs pos="53000">
                      <a:srgbClr val="FFDC8A">
                        <a:lumMod val="58000"/>
                        <a:lumOff val="42000"/>
                      </a:srgbClr>
                    </a:gs>
                    <a:gs pos="70000">
                      <a:srgbClr val="FFDC8A"/>
                    </a:gs>
                    <a:gs pos="26000">
                      <a:srgbClr val="FFDC8A">
                        <a:lumMod val="100000"/>
                      </a:srgbClr>
                    </a:gs>
                  </a:gsLst>
                  <a:lin ang="1200000" scaled="0"/>
                </a:gradFill>
                <a:effectLst>
                  <a:outerShdw blurRad="50800" dist="38100" dir="5400000" algn="t" rotWithShape="0">
                    <a:srgbClr val="80000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“</a:t>
            </a:r>
            <a:r>
              <a:rPr kumimoji="0" lang="zh-CN" altLang="en-US" sz="5500" b="0" i="0" u="none" strike="noStrike" kern="1200" cap="none" spc="0" normalizeH="0" baseline="0" noProof="0" dirty="0">
                <a:ln w="12700">
                  <a:gradFill>
                    <a:gsLst>
                      <a:gs pos="27000">
                        <a:srgbClr val="FFDC8A">
                          <a:lumMod val="34000"/>
                          <a:lumOff val="66000"/>
                        </a:srgbClr>
                      </a:gs>
                      <a:gs pos="44000">
                        <a:srgbClr val="FFDC8A"/>
                      </a:gs>
                      <a:gs pos="86000">
                        <a:srgbClr val="FFDC8A">
                          <a:lumMod val="39000"/>
                          <a:lumOff val="61000"/>
                        </a:srgbClr>
                      </a:gs>
                    </a:gsLst>
                    <a:lin ang="5400000" scaled="1"/>
                  </a:gradFill>
                </a:ln>
                <a:gradFill>
                  <a:gsLst>
                    <a:gs pos="7000">
                      <a:srgbClr val="FFDC8A">
                        <a:lumMod val="31000"/>
                        <a:lumOff val="69000"/>
                      </a:srgbClr>
                    </a:gs>
                    <a:gs pos="100000">
                      <a:srgbClr val="FFDC8A">
                        <a:lumMod val="58000"/>
                        <a:lumOff val="42000"/>
                      </a:srgbClr>
                    </a:gs>
                    <a:gs pos="53000">
                      <a:srgbClr val="FFDC8A">
                        <a:lumMod val="58000"/>
                        <a:lumOff val="42000"/>
                      </a:srgbClr>
                    </a:gs>
                    <a:gs pos="70000">
                      <a:srgbClr val="FFDC8A"/>
                    </a:gs>
                    <a:gs pos="26000">
                      <a:srgbClr val="FFDC8A">
                        <a:lumMod val="100000"/>
                      </a:srgbClr>
                    </a:gs>
                  </a:gsLst>
                  <a:lin ang="1200000" scaled="0"/>
                </a:gradFill>
                <a:effectLst>
                  <a:outerShdw blurRad="50800" dist="38100" dir="5400000" algn="t" rotWithShape="0">
                    <a:srgbClr val="80000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十五五</a:t>
            </a:r>
            <a:r>
              <a:rPr kumimoji="0" lang="en-US" altLang="zh-CN" sz="5500" b="0" i="0" u="none" strike="noStrike" kern="1200" cap="none" spc="0" normalizeH="0" baseline="0" noProof="0" dirty="0">
                <a:ln w="12700">
                  <a:gradFill>
                    <a:gsLst>
                      <a:gs pos="27000">
                        <a:srgbClr val="FFDC8A">
                          <a:lumMod val="34000"/>
                          <a:lumOff val="66000"/>
                        </a:srgbClr>
                      </a:gs>
                      <a:gs pos="44000">
                        <a:srgbClr val="FFDC8A"/>
                      </a:gs>
                      <a:gs pos="86000">
                        <a:srgbClr val="FFDC8A">
                          <a:lumMod val="39000"/>
                          <a:lumOff val="61000"/>
                        </a:srgbClr>
                      </a:gs>
                    </a:gsLst>
                    <a:lin ang="5400000" scaled="1"/>
                  </a:gradFill>
                </a:ln>
                <a:gradFill>
                  <a:gsLst>
                    <a:gs pos="7000">
                      <a:srgbClr val="FFDC8A">
                        <a:lumMod val="31000"/>
                        <a:lumOff val="69000"/>
                      </a:srgbClr>
                    </a:gs>
                    <a:gs pos="100000">
                      <a:srgbClr val="FFDC8A">
                        <a:lumMod val="58000"/>
                        <a:lumOff val="42000"/>
                      </a:srgbClr>
                    </a:gs>
                    <a:gs pos="53000">
                      <a:srgbClr val="FFDC8A">
                        <a:lumMod val="58000"/>
                        <a:lumOff val="42000"/>
                      </a:srgbClr>
                    </a:gs>
                    <a:gs pos="70000">
                      <a:srgbClr val="FFDC8A"/>
                    </a:gs>
                    <a:gs pos="26000">
                      <a:srgbClr val="FFDC8A">
                        <a:lumMod val="100000"/>
                      </a:srgbClr>
                    </a:gs>
                  </a:gsLst>
                  <a:lin ang="1200000" scaled="0"/>
                </a:gradFill>
                <a:effectLst>
                  <a:outerShdw blurRad="50800" dist="38100" dir="5400000" algn="t" rotWithShape="0">
                    <a:srgbClr val="80000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”</a:t>
            </a:r>
            <a:r>
              <a:rPr kumimoji="0" lang="zh-CN" altLang="en-US" sz="5500" b="0" i="0" u="none" strike="noStrike" kern="1200" cap="none" spc="0" normalizeH="0" baseline="0" noProof="0" dirty="0">
                <a:ln w="12700">
                  <a:gradFill>
                    <a:gsLst>
                      <a:gs pos="27000">
                        <a:srgbClr val="FFDC8A">
                          <a:lumMod val="34000"/>
                          <a:lumOff val="66000"/>
                        </a:srgbClr>
                      </a:gs>
                      <a:gs pos="44000">
                        <a:srgbClr val="FFDC8A"/>
                      </a:gs>
                      <a:gs pos="86000">
                        <a:srgbClr val="FFDC8A">
                          <a:lumMod val="39000"/>
                          <a:lumOff val="61000"/>
                        </a:srgbClr>
                      </a:gs>
                    </a:gsLst>
                    <a:lin ang="5400000" scaled="1"/>
                  </a:gradFill>
                </a:ln>
                <a:gradFill>
                  <a:gsLst>
                    <a:gs pos="7000">
                      <a:srgbClr val="FFDC8A">
                        <a:lumMod val="31000"/>
                        <a:lumOff val="69000"/>
                      </a:srgbClr>
                    </a:gs>
                    <a:gs pos="100000">
                      <a:srgbClr val="FFDC8A">
                        <a:lumMod val="58000"/>
                        <a:lumOff val="42000"/>
                      </a:srgbClr>
                    </a:gs>
                    <a:gs pos="53000">
                      <a:srgbClr val="FFDC8A">
                        <a:lumMod val="58000"/>
                        <a:lumOff val="42000"/>
                      </a:srgbClr>
                    </a:gs>
                    <a:gs pos="70000">
                      <a:srgbClr val="FFDC8A"/>
                    </a:gs>
                    <a:gs pos="26000">
                      <a:srgbClr val="FFDC8A">
                        <a:lumMod val="100000"/>
                      </a:srgbClr>
                    </a:gs>
                  </a:gsLst>
                  <a:lin ang="1200000" scaled="0"/>
                </a:gradFill>
                <a:effectLst>
                  <a:outerShdw blurRad="50800" dist="38100" dir="5400000" algn="t" rotWithShape="0">
                    <a:srgbClr val="80000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高质量发展</a:t>
            </a:r>
          </a:p>
          <a:p>
            <a:pPr marR="0" lvl="0" indent="0" algn="ct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 w="12700">
                  <a:gradFill>
                    <a:gsLst>
                      <a:gs pos="27000">
                        <a:srgbClr val="FFDC8A">
                          <a:lumMod val="34000"/>
                          <a:lumOff val="66000"/>
                        </a:srgbClr>
                      </a:gs>
                      <a:gs pos="44000">
                        <a:srgbClr val="FFDC8A"/>
                      </a:gs>
                      <a:gs pos="86000">
                        <a:srgbClr val="FFDC8A">
                          <a:lumMod val="39000"/>
                          <a:lumOff val="61000"/>
                        </a:srgbClr>
                      </a:gs>
                    </a:gsLst>
                    <a:lin ang="5400000" scaled="1"/>
                  </a:gradFill>
                </a:ln>
                <a:gradFill>
                  <a:gsLst>
                    <a:gs pos="7000">
                      <a:srgbClr val="FFDC8A">
                        <a:lumMod val="31000"/>
                        <a:lumOff val="69000"/>
                      </a:srgbClr>
                    </a:gs>
                    <a:gs pos="100000">
                      <a:srgbClr val="FFDC8A">
                        <a:lumMod val="58000"/>
                        <a:lumOff val="42000"/>
                      </a:srgbClr>
                    </a:gs>
                    <a:gs pos="53000">
                      <a:srgbClr val="FFDC8A">
                        <a:lumMod val="58000"/>
                        <a:lumOff val="42000"/>
                      </a:srgbClr>
                    </a:gs>
                    <a:gs pos="70000">
                      <a:srgbClr val="FFDC8A"/>
                    </a:gs>
                    <a:gs pos="26000">
                      <a:srgbClr val="FFDC8A">
                        <a:lumMod val="100000"/>
                      </a:srgbClr>
                    </a:gs>
                  </a:gsLst>
                  <a:lin ang="1200000" scaled="0"/>
                </a:gradFill>
                <a:effectLst>
                  <a:outerShdw blurRad="50800" dist="38100" dir="5400000" algn="t" rotWithShape="0">
                    <a:srgbClr val="80000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——</a:t>
            </a:r>
            <a:r>
              <a:rPr kumimoji="0" lang="zh-CN" altLang="en-US" sz="4000" b="0" i="0" u="none" strike="noStrike" kern="1200" cap="none" spc="0" normalizeH="0" baseline="0" noProof="0" dirty="0">
                <a:ln w="12700">
                  <a:gradFill>
                    <a:gsLst>
                      <a:gs pos="27000">
                        <a:srgbClr val="FFDC8A">
                          <a:lumMod val="34000"/>
                          <a:lumOff val="66000"/>
                        </a:srgbClr>
                      </a:gs>
                      <a:gs pos="44000">
                        <a:srgbClr val="FFDC8A"/>
                      </a:gs>
                      <a:gs pos="86000">
                        <a:srgbClr val="FFDC8A">
                          <a:lumMod val="39000"/>
                          <a:lumOff val="61000"/>
                        </a:srgbClr>
                      </a:gs>
                    </a:gsLst>
                    <a:lin ang="5400000" scaled="1"/>
                  </a:gradFill>
                </a:ln>
                <a:gradFill>
                  <a:gsLst>
                    <a:gs pos="7000">
                      <a:srgbClr val="FFDC8A">
                        <a:lumMod val="31000"/>
                        <a:lumOff val="69000"/>
                      </a:srgbClr>
                    </a:gs>
                    <a:gs pos="100000">
                      <a:srgbClr val="FFDC8A">
                        <a:lumMod val="58000"/>
                        <a:lumOff val="42000"/>
                      </a:srgbClr>
                    </a:gs>
                    <a:gs pos="53000">
                      <a:srgbClr val="FFDC8A">
                        <a:lumMod val="58000"/>
                        <a:lumOff val="42000"/>
                      </a:srgbClr>
                    </a:gs>
                    <a:gs pos="70000">
                      <a:srgbClr val="FFDC8A"/>
                    </a:gs>
                    <a:gs pos="26000">
                      <a:srgbClr val="FFDC8A">
                        <a:lumMod val="100000"/>
                      </a:srgbClr>
                    </a:gs>
                  </a:gsLst>
                  <a:lin ang="1200000" scaled="0"/>
                </a:gradFill>
                <a:effectLst>
                  <a:outerShdw blurRad="50800" dist="38100" dir="5400000" algn="t" rotWithShape="0">
                    <a:srgbClr val="80000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学习贯彻</a:t>
            </a:r>
            <a:r>
              <a:rPr kumimoji="0" lang="en-US" altLang="zh-CN" sz="4000" b="0" i="0" u="none" strike="noStrike" kern="1200" cap="none" spc="0" normalizeH="0" baseline="0" noProof="0" dirty="0">
                <a:ln w="12700">
                  <a:gradFill>
                    <a:gsLst>
                      <a:gs pos="27000">
                        <a:srgbClr val="FFDC8A">
                          <a:lumMod val="34000"/>
                          <a:lumOff val="66000"/>
                        </a:srgbClr>
                      </a:gs>
                      <a:gs pos="44000">
                        <a:srgbClr val="FFDC8A"/>
                      </a:gs>
                      <a:gs pos="86000">
                        <a:srgbClr val="FFDC8A">
                          <a:lumMod val="39000"/>
                          <a:lumOff val="61000"/>
                        </a:srgbClr>
                      </a:gs>
                    </a:gsLst>
                    <a:lin ang="5400000" scaled="1"/>
                  </a:gradFill>
                </a:ln>
                <a:gradFill>
                  <a:gsLst>
                    <a:gs pos="7000">
                      <a:srgbClr val="FFDC8A">
                        <a:lumMod val="31000"/>
                        <a:lumOff val="69000"/>
                      </a:srgbClr>
                    </a:gs>
                    <a:gs pos="100000">
                      <a:srgbClr val="FFDC8A">
                        <a:lumMod val="58000"/>
                        <a:lumOff val="42000"/>
                      </a:srgbClr>
                    </a:gs>
                    <a:gs pos="53000">
                      <a:srgbClr val="FFDC8A">
                        <a:lumMod val="58000"/>
                        <a:lumOff val="42000"/>
                      </a:srgbClr>
                    </a:gs>
                    <a:gs pos="70000">
                      <a:srgbClr val="FFDC8A"/>
                    </a:gs>
                    <a:gs pos="26000">
                      <a:srgbClr val="FFDC8A">
                        <a:lumMod val="100000"/>
                      </a:srgbClr>
                    </a:gs>
                  </a:gsLst>
                  <a:lin ang="1200000" scaled="0"/>
                </a:gradFill>
                <a:effectLst>
                  <a:outerShdw blurRad="50800" dist="38100" dir="5400000" algn="t" rotWithShape="0">
                    <a:srgbClr val="80000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2026</a:t>
            </a:r>
            <a:r>
              <a:rPr kumimoji="0" lang="zh-CN" altLang="en-US" sz="4000" b="0" i="0" u="none" strike="noStrike" kern="1200" cap="none" spc="0" normalizeH="0" baseline="0" noProof="0" dirty="0">
                <a:ln w="12700">
                  <a:gradFill>
                    <a:gsLst>
                      <a:gs pos="27000">
                        <a:srgbClr val="FFDC8A">
                          <a:lumMod val="34000"/>
                          <a:lumOff val="66000"/>
                        </a:srgbClr>
                      </a:gs>
                      <a:gs pos="44000">
                        <a:srgbClr val="FFDC8A"/>
                      </a:gs>
                      <a:gs pos="86000">
                        <a:srgbClr val="FFDC8A">
                          <a:lumMod val="39000"/>
                          <a:lumOff val="61000"/>
                        </a:srgbClr>
                      </a:gs>
                    </a:gsLst>
                    <a:lin ang="5400000" scaled="1"/>
                  </a:gradFill>
                </a:ln>
                <a:gradFill>
                  <a:gsLst>
                    <a:gs pos="7000">
                      <a:srgbClr val="FFDC8A">
                        <a:lumMod val="31000"/>
                        <a:lumOff val="69000"/>
                      </a:srgbClr>
                    </a:gs>
                    <a:gs pos="100000">
                      <a:srgbClr val="FFDC8A">
                        <a:lumMod val="58000"/>
                        <a:lumOff val="42000"/>
                      </a:srgbClr>
                    </a:gs>
                    <a:gs pos="53000">
                      <a:srgbClr val="FFDC8A">
                        <a:lumMod val="58000"/>
                        <a:lumOff val="42000"/>
                      </a:srgbClr>
                    </a:gs>
                    <a:gs pos="70000">
                      <a:srgbClr val="FFDC8A"/>
                    </a:gs>
                    <a:gs pos="26000">
                      <a:srgbClr val="FFDC8A">
                        <a:lumMod val="100000"/>
                      </a:srgbClr>
                    </a:gs>
                  </a:gsLst>
                  <a:lin ang="1200000" scaled="0"/>
                </a:gradFill>
                <a:effectLst>
                  <a:outerShdw blurRad="50800" dist="38100" dir="5400000" algn="t" rotWithShape="0">
                    <a:srgbClr val="80000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年全国两会精神</a:t>
            </a:r>
          </a:p>
        </p:txBody>
      </p:sp>
      <p:pic>
        <p:nvPicPr>
          <p:cNvPr id="14" name="图片 13" descr="黑暗中的灯光&#10;&#10;描述已自动生成"/>
          <p:cNvPicPr>
            <a:picLocks noChangeAspect="1"/>
          </p:cNvPicPr>
          <p:nvPr/>
        </p:nvPicPr>
        <p:blipFill rotWithShape="1">
          <a:blip r:embed="rId3" cstate="screen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2667000" y="4531083"/>
            <a:ext cx="6858000" cy="689783"/>
          </a:xfrm>
          <a:prstGeom prst="rect">
            <a:avLst/>
          </a:prstGeom>
        </p:spPr>
      </p:pic>
      <p:grpSp>
        <p:nvGrpSpPr>
          <p:cNvPr id="5" name="组合 4"/>
          <p:cNvGrpSpPr/>
          <p:nvPr/>
        </p:nvGrpSpPr>
        <p:grpSpPr>
          <a:xfrm>
            <a:off x="5140037" y="5997038"/>
            <a:ext cx="1911927" cy="653143"/>
            <a:chOff x="5140037" y="5997038"/>
            <a:chExt cx="1911927" cy="653143"/>
          </a:xfrm>
        </p:grpSpPr>
        <p:sp>
          <p:nvSpPr>
            <p:cNvPr id="2" name="圆角矩形 1"/>
            <p:cNvSpPr/>
            <p:nvPr/>
          </p:nvSpPr>
          <p:spPr>
            <a:xfrm>
              <a:off x="5140037" y="5997038"/>
              <a:ext cx="1911927" cy="65314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4939" y="6194291"/>
              <a:ext cx="862122" cy="258637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自定义</PresentationFormat>
  <Paragraphs>3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614703516@qq.com</dc:creator>
  <cp:lastModifiedBy>DELL</cp:lastModifiedBy>
  <cp:revision>106</cp:revision>
  <dcterms:created xsi:type="dcterms:W3CDTF">2021-12-06T10:30:00Z</dcterms:created>
  <dcterms:modified xsi:type="dcterms:W3CDTF">2026-03-31T03:03:53Z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A1CE7B2C861E4916A20E378D72C44974_12</vt:lpwstr>
  </property>
</Properties>
</file>