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3344"/>
    <a:srgbClr val="A00000"/>
    <a:srgbClr val="C5374A"/>
    <a:srgbClr val="BB2F44"/>
    <a:srgbClr val="D04459"/>
    <a:srgbClr val="233C7C"/>
    <a:srgbClr val="FFCE21"/>
    <a:srgbClr val="012B70"/>
    <a:srgbClr val="EDEDED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10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06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2026/3/26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42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70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image" Target="../media/image2.pn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"/>
            <a:ext cx="9331960" cy="5249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5"/>
            <a:ext cx="9334500" cy="5247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千库网_蓝天白云下的人民大会堂摄影图_摄影图编号116079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ffon green bright fabric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hiffon green bright fabric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5"/>
            <a:ext cx="9334500" cy="5247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千库网_蓝天白云下的人民大会堂摄影图_摄影图编号116079"/>
          <p:cNvPicPr>
            <a:picLocks noChangeAspect="1"/>
          </p:cNvPicPr>
          <p:nvPr userDrawn="1"/>
        </p:nvPicPr>
        <p:blipFill>
          <a:blip r:embed="rId3" cstate="print">
            <a:alphaModFix amt="40000"/>
          </a:blip>
          <a:srcRect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红色的房间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千库网_国庆华表红绸底边分割线PNG素材_元素编号159155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8905" y="23495"/>
            <a:ext cx="1468755" cy="683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476568"/>
            <a:ext cx="7468235" cy="4295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305" y="3756660"/>
            <a:ext cx="6819900" cy="637540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lIns="90170" tIns="0" rIns="90170" bIns="46990" anchor="ctr" anchorCtr="1">
            <a:spAutoFit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latinLnBrk="0" hangingPunct="1">
              <a:lnSpc>
                <a:spcPct val="120000"/>
              </a:lnSpc>
              <a:defRPr/>
            </a:pPr>
            <a:r>
              <a:rPr lang="en-US" altLang="zh-CN" sz="3200" noProof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  <a:sym typeface="+mn-ea"/>
              </a:rPr>
              <a:t>——</a:t>
            </a:r>
            <a:r>
              <a:rPr lang="zh-CN" altLang="en-US" sz="3200" noProof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  <a:sym typeface="+mn-ea"/>
              </a:rPr>
              <a:t>学习贯彻</a:t>
            </a:r>
            <a:r>
              <a:rPr lang="en-US" altLang="zh-CN" sz="3200" noProof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  <a:sym typeface="+mn-ea"/>
              </a:rPr>
              <a:t>2026</a:t>
            </a:r>
            <a:r>
              <a:rPr lang="zh-CN" altLang="en-US" sz="3200" noProof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  <a:sym typeface="+mn-ea"/>
              </a:rPr>
              <a:t>年全国两会精神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,20341851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6310856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思源宋体 CN</vt:lpstr>
      <vt:lpstr>宋体</vt:lpstr>
      <vt:lpstr>黑体</vt:lpstr>
      <vt:lpstr>Arial</vt:lpstr>
      <vt:lpstr>思源黑体 Heavy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2894</cp:revision>
  <dcterms:created xsi:type="dcterms:W3CDTF">2019-01-24T00:58:00Z</dcterms:created>
  <dcterms:modified xsi:type="dcterms:W3CDTF">2026-03-26T08:29:02Z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DD8A85B98B6E4C52B22BBAEA38FDAFDF_13</vt:lpwstr>
  </property>
</Properties>
</file>