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039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C6F2"/>
    <a:srgbClr val="AEE0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1078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0366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4450424" y="2927968"/>
            <a:ext cx="4149064" cy="68519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1837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4451279" y="3613160"/>
            <a:ext cx="4149064" cy="7772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842">
                <a:solidFill>
                  <a:schemeClr val="accent1"/>
                </a:solidFill>
              </a:defRPr>
            </a:lvl1pPr>
            <a:lvl2pPr marL="349878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55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33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1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389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26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144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022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0765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08004C19-A8B2-C806-6599-13F0A1CB31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>
          <a:xfrm>
            <a:off x="0" y="0"/>
            <a:ext cx="9334500" cy="5248275"/>
          </a:xfrm>
          <a:custGeom>
            <a:avLst/>
            <a:gdLst>
              <a:gd name="csX0" fmla="*/ 0 w 12192000"/>
              <a:gd name="csY0" fmla="*/ 0 h 6858000"/>
              <a:gd name="csX1" fmla="*/ 12192000 w 12192000"/>
              <a:gd name="csY1" fmla="*/ 0 h 6858000"/>
              <a:gd name="csX2" fmla="*/ 12192000 w 12192000"/>
              <a:gd name="csY2" fmla="*/ 6858000 h 6858000"/>
              <a:gd name="csX3" fmla="*/ 0 w 12192000"/>
              <a:gd name="csY3" fmla="*/ 6858000 h 685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矩形: 圆角 2">
            <a:extLst>
              <a:ext uri="{FF2B5EF4-FFF2-40B4-BE49-F238E27FC236}">
                <a16:creationId xmlns:a16="http://schemas.microsoft.com/office/drawing/2014/main" id="{3AD7F104-6BA1-5895-120E-1CA75AD1779E}"/>
              </a:ext>
            </a:extLst>
          </p:cNvPr>
          <p:cNvSpPr/>
          <p:nvPr userDrawn="1"/>
        </p:nvSpPr>
        <p:spPr>
          <a:xfrm>
            <a:off x="177605" y="165011"/>
            <a:ext cx="8979289" cy="4918252"/>
          </a:xfrm>
          <a:prstGeom prst="roundRect">
            <a:avLst>
              <a:gd name="adj" fmla="val 4107"/>
            </a:avLst>
          </a:prstGeom>
          <a:gradFill>
            <a:gsLst>
              <a:gs pos="0">
                <a:schemeClr val="bg1"/>
              </a:gs>
              <a:gs pos="44000">
                <a:schemeClr val="bg1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</p:spTree>
    <p:extLst>
      <p:ext uri="{BB962C8B-B14F-4D97-AF65-F5344CB8AC3E}">
        <p14:creationId xmlns:p14="http://schemas.microsoft.com/office/powerpoint/2010/main" val="1673872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392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56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147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603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sldNum="0" hdr="0" ftr="0" dt="0"/>
  <p:txStyles>
    <p:titleStyle>
      <a:lvl1pPr algn="l" defTabSz="699755" rtl="0" eaLnBrk="1" latinLnBrk="0" hangingPunct="1">
        <a:lnSpc>
          <a:spcPct val="90000"/>
        </a:lnSpc>
        <a:spcBef>
          <a:spcPct val="0"/>
        </a:spcBef>
        <a:buNone/>
        <a:defRPr sz="214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39" indent="-174939" algn="l" defTabSz="699755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524817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874694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071" kern="1200">
          <a:solidFill>
            <a:schemeClr val="tx1"/>
          </a:solidFill>
          <a:latin typeface="+mn-lt"/>
          <a:ea typeface="+mn-ea"/>
          <a:cs typeface="+mn-cs"/>
        </a:defRPr>
      </a:lvl3pPr>
      <a:lvl4pPr marL="1224572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918" kern="1200">
          <a:solidFill>
            <a:schemeClr val="tx1"/>
          </a:solidFill>
          <a:latin typeface="+mn-lt"/>
          <a:ea typeface="+mn-ea"/>
          <a:cs typeface="+mn-cs"/>
        </a:defRPr>
      </a:lvl4pPr>
      <a:lvl5pPr marL="1574450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918" kern="1200">
          <a:solidFill>
            <a:schemeClr val="tx1"/>
          </a:solidFill>
          <a:latin typeface="+mn-lt"/>
          <a:ea typeface="+mn-ea"/>
          <a:cs typeface="+mn-cs"/>
        </a:defRPr>
      </a:lvl5pPr>
      <a:lvl6pPr marL="1924327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205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083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3960" indent="-174939" algn="l" defTabSz="699755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78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55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33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11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389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265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144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022" algn="l" defTabSz="699755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EAF980C3-9382-3FC8-788D-3B1236398C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>
          <a:xfrm>
            <a:off x="2117" y="-1"/>
            <a:ext cx="9330267" cy="5248275"/>
          </a:xfrm>
          <a:custGeom>
            <a:avLst/>
            <a:gdLst>
              <a:gd name="csX0" fmla="*/ 0 w 12192000"/>
              <a:gd name="csY0" fmla="*/ 0 h 6858000"/>
              <a:gd name="csX1" fmla="*/ 12192000 w 12192000"/>
              <a:gd name="csY1" fmla="*/ 0 h 6858000"/>
              <a:gd name="csX2" fmla="*/ 12192000 w 12192000"/>
              <a:gd name="csY2" fmla="*/ 6858000 h 6858000"/>
              <a:gd name="csX3" fmla="*/ 0 w 12192000"/>
              <a:gd name="csY3" fmla="*/ 6858000 h 685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3C326D0B-7DAB-41B6-8030-2E4A18CC94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332" y="1215"/>
          <a:ext cx="1215" cy="1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47" imgH="348" progId="TCLayout.ActiveDocument.1">
                  <p:embed/>
                </p:oleObj>
              </mc:Choice>
              <mc:Fallback>
                <p:oleObj name="think-cell Slide" r:id="rId6" imgW="347" imgH="348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3C326D0B-7DAB-41B6-8030-2E4A18CC94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32" y="1215"/>
                        <a:ext cx="1215" cy="1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>
            <a:extLst>
              <a:ext uri="{FF2B5EF4-FFF2-40B4-BE49-F238E27FC236}">
                <a16:creationId xmlns:a16="http://schemas.microsoft.com/office/drawing/2014/main" id="{EC933494-1B63-4A32-964F-D05236799BA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117" y="-1"/>
            <a:ext cx="121488" cy="121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69979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3061" b="1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58B67AD-E05C-FBB9-A129-0A7CF1812280}"/>
              </a:ext>
            </a:extLst>
          </p:cNvPr>
          <p:cNvSpPr txBox="1"/>
          <p:nvPr/>
        </p:nvSpPr>
        <p:spPr>
          <a:xfrm>
            <a:off x="1153886" y="1347107"/>
            <a:ext cx="7026728" cy="179472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spc="29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扩大高水平对外开放 </a:t>
            </a:r>
            <a:endParaRPr lang="en-US" altLang="zh-CN" sz="4000" spc="29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4000" spc="29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开创合作共赢新局面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D168869-41BD-70C4-5128-E3FE283EEE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902" y="218465"/>
            <a:ext cx="1011306" cy="30339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441852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TEMPLATE" val="https://www.islide.cc;"/>
  <p:tag name="ISLIDE.ICON" val="#407164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6S0wzOvQ8a50SA42PUNRg"/>
</p:tagLst>
</file>

<file path=ppt/theme/theme1.xml><?xml version="1.0" encoding="utf-8"?>
<a:theme xmlns:a="http://schemas.openxmlformats.org/drawingml/2006/main" name="111">
  <a:themeElements>
    <a:clrScheme name="自定义 394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0059AB"/>
      </a:accent1>
      <a:accent2>
        <a:srgbClr val="00ACEA"/>
      </a:accent2>
      <a:accent3>
        <a:srgbClr val="0059AB"/>
      </a:accent3>
      <a:accent4>
        <a:srgbClr val="00ACEA"/>
      </a:accent4>
      <a:accent5>
        <a:srgbClr val="0059AB"/>
      </a:accent5>
      <a:accent6>
        <a:srgbClr val="00ACEA"/>
      </a:accent6>
      <a:hlink>
        <a:srgbClr val="0059AB"/>
      </a:hlink>
      <a:folHlink>
        <a:srgbClr val="7F7F7F"/>
      </a:folHlink>
    </a:clrScheme>
    <a:fontScheme name="Temp">
      <a:majorFont>
        <a:latin typeface="思源黑体 CN Normal"/>
        <a:ea typeface="思源黑体 CN Normal"/>
        <a:cs typeface=""/>
      </a:majorFont>
      <a:minorFont>
        <a:latin typeface="思源黑体 CN Normal"/>
        <a:ea typeface="思源黑体 CN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1181</TotalTime>
  <Words>8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黑体</vt:lpstr>
      <vt:lpstr>Arial</vt:lpstr>
      <vt:lpstr>111</vt:lpstr>
      <vt:lpstr>think-cell Slide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217</cp:revision>
  <dcterms:created xsi:type="dcterms:W3CDTF">2026-03-05T02:04:30Z</dcterms:created>
  <dcterms:modified xsi:type="dcterms:W3CDTF">2026-03-27T03:40:03Z</dcterms:modified>
</cp:coreProperties>
</file>