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3"/>
  </p:notesMasterIdLst>
  <p:sldIdLst>
    <p:sldId id="13051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99" autoAdjust="0"/>
    <p:restoredTop sz="94660"/>
  </p:normalViewPr>
  <p:slideViewPr>
    <p:cSldViewPr snapToGrid="0" showGuides="1">
      <p:cViewPr varScale="1">
        <p:scale>
          <a:sx n="83" d="100"/>
          <a:sy n="83" d="100"/>
        </p:scale>
        <p:origin x="180" y="84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FFE28A-2EC4-424B-AD6A-E189818BC476}" type="datetimeFigureOut">
              <a:rPr lang="zh-CN" altLang="en-US" smtClean="0"/>
              <a:t>2026/4/1 Wednesday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AF3524-F791-41E6-BA12-F5CE745FEB2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961592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8A65D6-F49D-0A88-D0BB-97E0FB3BC3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>
            <a:extLst>
              <a:ext uri="{FF2B5EF4-FFF2-40B4-BE49-F238E27FC236}">
                <a16:creationId xmlns:a16="http://schemas.microsoft.com/office/drawing/2014/main" id="{629C58FD-B43E-9F9C-B48B-EEC6D0C39F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>
            <a:extLst>
              <a:ext uri="{FF2B5EF4-FFF2-40B4-BE49-F238E27FC236}">
                <a16:creationId xmlns:a16="http://schemas.microsoft.com/office/drawing/2014/main" id="{8E54C8EB-F884-EA02-CE84-7792DDBD3D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ED8315F3-A0D7-4C40-D712-8D8D8000618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016975-1D4D-491B-8EC5-CCC6AF49DF07}" type="slidenum">
              <a:rPr lang="zh-CN" altLang="en-US" smtClean="0"/>
              <a:pPr/>
              <a:t>1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729092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1597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ECEFCCE-6C0A-5B03-370B-BD87BD8DA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8DD6FD4-96BE-1912-06E4-8ED0566F39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FBE14EE-0A73-AB35-7FF4-D84F4A6BB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AF683-E639-42CB-B9E6-70938353DD98}" type="datetimeFigureOut">
              <a:rPr lang="zh-CN" altLang="en-US" smtClean="0"/>
              <a:t>2026/4/1 Wednesday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89703FD-6C66-A17F-2016-88A8AA811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42BC82D-35EA-14D5-39D7-C0E6CF64C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E72CF-4E12-4E3F-AB97-72DA978500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0578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FA319065-9AD4-32C9-2559-CA7CFD9AE4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45A7BCB9-E4EA-2FB0-E5C5-689D9704C4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98B16BF-F172-0DDA-1F56-C5067D676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AF683-E639-42CB-B9E6-70938353DD98}" type="datetimeFigureOut">
              <a:rPr lang="zh-CN" altLang="en-US" smtClean="0"/>
              <a:t>2026/4/1 Wednesday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8836AD6-9B0A-9B06-6491-0BFCC7268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004C8E2-1CCF-838D-DED1-C759F136C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E72CF-4E12-4E3F-AB97-72DA978500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784707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81688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Tm="2000">
        <p:wedge/>
      </p:transition>
    </mc:Choice>
    <mc:Fallback xmlns="">
      <p:transition spd="slow" advTm="2000">
        <p:wedg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187569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26223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8EC463B-187A-4740-E59B-8A1502DF2A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4E8D860-74ED-905B-15C7-B4F1F0DD3D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D0800D1-B987-4654-E51E-6BD4BA76EA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0840A7B-E84B-F03F-44D5-EBDB954E2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AF683-E639-42CB-B9E6-70938353DD98}" type="datetimeFigureOut">
              <a:rPr lang="zh-CN" altLang="en-US" smtClean="0"/>
              <a:t>2026/4/1 Wednesday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7117A0B-A730-5A35-EE90-BCEBCE4E3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82F679D-79E4-6F61-AEBE-91CDAF672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E72CF-4E12-4E3F-AB97-72DA978500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47555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3BC4D7-434D-DE21-85DE-ABDB7D7CA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47ACC94-20FD-1169-2C32-12367BA6EC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54C5EAF2-6ABB-902F-B7C5-23CC7CB550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67AA11DB-1245-F839-D13A-F4C01FBCBA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BD1D761A-4708-DE6E-0057-89A9CA3FE2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0FAACE4F-8E11-1224-3DDF-8D1AFB992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AF683-E639-42CB-B9E6-70938353DD98}" type="datetimeFigureOut">
              <a:rPr lang="zh-CN" altLang="en-US" smtClean="0"/>
              <a:t>2026/4/1 Wednesday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38DF49E4-C821-C2CD-293C-BE0A090B8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688BCE6B-C1E2-8E43-1F0C-7CBC2EEC4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E72CF-4E12-4E3F-AB97-72DA978500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0076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EC4B8A7-C702-909B-917E-D04797484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77FF1E4-7097-7271-EEDA-31491A0BD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AF683-E639-42CB-B9E6-70938353DD98}" type="datetimeFigureOut">
              <a:rPr lang="zh-CN" altLang="en-US" smtClean="0"/>
              <a:t>2026/4/1 Wednesday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0F4F25AF-3E67-A066-DECC-17C885CA0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4C7A52C6-68CB-48CD-EE06-A8304AA99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E72CF-4E12-4E3F-AB97-72DA978500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0191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E1CE2EBE-8ACF-DE28-D939-9D5569B90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AF683-E639-42CB-B9E6-70938353DD98}" type="datetimeFigureOut">
              <a:rPr lang="zh-CN" altLang="en-US" smtClean="0"/>
              <a:t>2026/4/1 Wednesday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47C06E13-1171-B483-5C58-E1EA0020B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615A211B-D83A-1C28-6F6E-0DBA957D7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E72CF-4E12-4E3F-AB97-72DA978500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9033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39F9E66-02DC-5E3F-9950-8BAB092FE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0AC813-8FE1-6C5E-5203-19AA04B596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235CB151-8411-A846-1BBE-68702A81F5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1DE6077-4BF9-C8DD-A050-E3446461D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AF683-E639-42CB-B9E6-70938353DD98}" type="datetimeFigureOut">
              <a:rPr lang="zh-CN" altLang="en-US" smtClean="0"/>
              <a:t>2026/4/1 Wednesday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50CD71C7-1956-359C-7E01-1FAECDC2B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92E8664-62C0-0991-0BF2-EA8795DF4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E72CF-4E12-4E3F-AB97-72DA978500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76524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41F9C2A-A5C5-D5ED-1E60-635C311CD0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9B256476-C68F-FA9D-0AFD-DB0E87F6E2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D0718EA-ED5B-3D98-F0E0-27A7E5D67D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010604D-1483-42F6-4923-3069043D6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AF683-E639-42CB-B9E6-70938353DD98}" type="datetimeFigureOut">
              <a:rPr lang="zh-CN" altLang="en-US" smtClean="0"/>
              <a:t>2026/4/1 Wednesday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24D2DD2-5219-3D52-FADB-683D7C135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13F2E34-D868-28F7-618D-16C66ED0B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E72CF-4E12-4E3F-AB97-72DA978500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81775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E5988BFD-53FD-6E8B-2857-5E6F2ECEB5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83916D3-CFE5-BF6D-2FAC-C51E193D28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BFB2E3B-45C4-211D-8B6D-1196A352D7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8AF683-E639-42CB-B9E6-70938353DD98}" type="datetimeFigureOut">
              <a:rPr lang="zh-CN" altLang="en-US" smtClean="0"/>
              <a:t>2026/4/1 Wednesday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C15D70E-D483-10D9-2329-EC44F5E694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D0E03B3-7FCB-737E-56FB-3FFBDDE90A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FE72CF-4E12-4E3F-AB97-72DA978500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24805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DE1375-65B7-6E54-8A19-25467C8CBB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矩形 39">
            <a:extLst>
              <a:ext uri="{FF2B5EF4-FFF2-40B4-BE49-F238E27FC236}">
                <a16:creationId xmlns:a16="http://schemas.microsoft.com/office/drawing/2014/main" id="{D8CEBC19-D706-8661-4ACD-96A3BE5DEAB2}"/>
              </a:ext>
            </a:extLst>
          </p:cNvPr>
          <p:cNvSpPr/>
          <p:nvPr/>
        </p:nvSpPr>
        <p:spPr>
          <a:xfrm>
            <a:off x="8576362" y="1"/>
            <a:ext cx="3610707" cy="6858000"/>
          </a:xfrm>
          <a:prstGeom prst="rect">
            <a:avLst/>
          </a:prstGeom>
          <a:solidFill>
            <a:srgbClr val="FFD9D9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9" name="矩形: 圆顶角 8">
            <a:extLst>
              <a:ext uri="{FF2B5EF4-FFF2-40B4-BE49-F238E27FC236}">
                <a16:creationId xmlns:a16="http://schemas.microsoft.com/office/drawing/2014/main" id="{0D5284A6-A836-2817-F439-470FB54DFDBC}"/>
              </a:ext>
            </a:extLst>
          </p:cNvPr>
          <p:cNvSpPr/>
          <p:nvPr/>
        </p:nvSpPr>
        <p:spPr>
          <a:xfrm rot="5400000" flipH="1">
            <a:off x="-1623646" y="1623646"/>
            <a:ext cx="6858000" cy="3610708"/>
          </a:xfrm>
          <a:prstGeom prst="round2SameRect">
            <a:avLst>
              <a:gd name="adj1" fmla="val 34700"/>
              <a:gd name="adj2" fmla="val 0"/>
            </a:avLst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70000">
                <a:schemeClr val="accent1"/>
              </a:gs>
            </a:gsLst>
            <a:lin ang="2700000" scaled="0"/>
          </a:gradFill>
          <a:ln>
            <a:noFill/>
          </a:ln>
          <a:effectLst>
            <a:outerShdw blurRad="190500" dist="50800" dir="5400000" algn="ctr" rotWithShape="0">
              <a:schemeClr val="accent1">
                <a:alpha val="3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97F74BA4-D7D6-D33D-CA51-A2C549D4E88C}"/>
              </a:ext>
            </a:extLst>
          </p:cNvPr>
          <p:cNvSpPr/>
          <p:nvPr/>
        </p:nvSpPr>
        <p:spPr>
          <a:xfrm>
            <a:off x="650632" y="1083831"/>
            <a:ext cx="10278850" cy="52290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57200" dist="241300" dir="2700000" algn="tl" rotWithShape="0">
              <a:schemeClr val="bg1">
                <a:lumMod val="6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solidFill>
                <a:prstClr val="white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76" name="半闭框 75">
            <a:extLst>
              <a:ext uri="{FF2B5EF4-FFF2-40B4-BE49-F238E27FC236}">
                <a16:creationId xmlns:a16="http://schemas.microsoft.com/office/drawing/2014/main" id="{65C37D4B-9330-F632-BB3E-8B9E7C008AF7}"/>
              </a:ext>
            </a:extLst>
          </p:cNvPr>
          <p:cNvSpPr/>
          <p:nvPr/>
        </p:nvSpPr>
        <p:spPr>
          <a:xfrm rot="16200000">
            <a:off x="513718" y="6177206"/>
            <a:ext cx="273827" cy="273827"/>
          </a:xfrm>
          <a:prstGeom prst="halfFrame">
            <a:avLst>
              <a:gd name="adj1" fmla="val 9179"/>
              <a:gd name="adj2" fmla="val 1010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22" name="半闭框 21">
            <a:extLst>
              <a:ext uri="{FF2B5EF4-FFF2-40B4-BE49-F238E27FC236}">
                <a16:creationId xmlns:a16="http://schemas.microsoft.com/office/drawing/2014/main" id="{3053386B-A34F-6308-1D57-B6C27E2D2E0F}"/>
              </a:ext>
            </a:extLst>
          </p:cNvPr>
          <p:cNvSpPr/>
          <p:nvPr/>
        </p:nvSpPr>
        <p:spPr>
          <a:xfrm rot="5400000">
            <a:off x="10428343" y="843908"/>
            <a:ext cx="720000" cy="720000"/>
          </a:xfrm>
          <a:prstGeom prst="halfFrame">
            <a:avLst>
              <a:gd name="adj1" fmla="val 6598"/>
              <a:gd name="adj2" fmla="val 7417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9A208BF2-E403-55D6-B4F0-B2ECCEB0D2AA}"/>
              </a:ext>
            </a:extLst>
          </p:cNvPr>
          <p:cNvSpPr txBox="1"/>
          <p:nvPr/>
        </p:nvSpPr>
        <p:spPr>
          <a:xfrm>
            <a:off x="887490" y="2281557"/>
            <a:ext cx="980513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CN" altLang="zh-CN" sz="6000" b="1" spc="-300" dirty="0">
                <a:solidFill>
                  <a:srgbClr val="C00000"/>
                </a:solidFill>
                <a:latin typeface="Arial" panose="020B0604020202020204" pitchFamily="34" charset="0"/>
                <a:ea typeface="黑体" panose="02010609060101010101" pitchFamily="49" charset="-122"/>
                <a:cs typeface="阿里巴巴普惠体 R" panose="00020600040101010101" pitchFamily="18" charset="-122"/>
              </a:rPr>
              <a:t>世界百年变局</a:t>
            </a:r>
            <a:r>
              <a:rPr lang="zh-CN" altLang="en-US" sz="4800" b="1" spc="-300" dirty="0">
                <a:latin typeface="Arial" panose="020B0604020202020204" pitchFamily="34" charset="0"/>
                <a:ea typeface="黑体" panose="02010609060101010101" pitchFamily="49" charset="-122"/>
                <a:cs typeface="阿里巴巴普惠体 R" panose="00020600040101010101" pitchFamily="18" charset="-122"/>
              </a:rPr>
              <a:t>与</a:t>
            </a:r>
            <a:r>
              <a:rPr lang="zh-CN" altLang="zh-CN" sz="6000" b="1" spc="-300" dirty="0">
                <a:solidFill>
                  <a:srgbClr val="C00000"/>
                </a:solidFill>
                <a:latin typeface="Arial" panose="020B0604020202020204" pitchFamily="34" charset="0"/>
                <a:ea typeface="黑体" panose="02010609060101010101" pitchFamily="49" charset="-122"/>
                <a:cs typeface="阿里巴巴普惠体 R" panose="00020600040101010101" pitchFamily="18" charset="-122"/>
              </a:rPr>
              <a:t>美国战略转型</a:t>
            </a:r>
            <a:endParaRPr lang="en-US" altLang="zh-CN" sz="6000" b="1" spc="-300" dirty="0">
              <a:solidFill>
                <a:srgbClr val="C00000"/>
              </a:solidFill>
              <a:latin typeface="Arial" panose="020B0604020202020204" pitchFamily="34" charset="0"/>
              <a:ea typeface="黑体" panose="02010609060101010101" pitchFamily="49" charset="-122"/>
              <a:cs typeface="阿里巴巴普惠体 R" panose="00020600040101010101" pitchFamily="18" charset="-122"/>
            </a:endParaRPr>
          </a:p>
        </p:txBody>
      </p:sp>
      <p:grpSp>
        <p:nvGrpSpPr>
          <p:cNvPr id="29" name="组合 28">
            <a:extLst>
              <a:ext uri="{FF2B5EF4-FFF2-40B4-BE49-F238E27FC236}">
                <a16:creationId xmlns:a16="http://schemas.microsoft.com/office/drawing/2014/main" id="{FE513330-8D8C-9A0E-9857-56BD12481D3F}"/>
              </a:ext>
            </a:extLst>
          </p:cNvPr>
          <p:cNvGrpSpPr/>
          <p:nvPr/>
        </p:nvGrpSpPr>
        <p:grpSpPr>
          <a:xfrm>
            <a:off x="2280063" y="3650859"/>
            <a:ext cx="6912064" cy="1107996"/>
            <a:chOff x="2328189" y="3451099"/>
            <a:chExt cx="6912064" cy="1107996"/>
          </a:xfrm>
        </p:grpSpPr>
        <p:sp>
          <p:nvSpPr>
            <p:cNvPr id="28" name="矩形 27">
              <a:extLst>
                <a:ext uri="{FF2B5EF4-FFF2-40B4-BE49-F238E27FC236}">
                  <a16:creationId xmlns:a16="http://schemas.microsoft.com/office/drawing/2014/main" id="{B44DD342-1619-4722-2552-173D3119A8C6}"/>
                </a:ext>
              </a:extLst>
            </p:cNvPr>
            <p:cNvSpPr/>
            <p:nvPr/>
          </p:nvSpPr>
          <p:spPr>
            <a:xfrm>
              <a:off x="2328189" y="4203495"/>
              <a:ext cx="6912064" cy="355600"/>
            </a:xfrm>
            <a:prstGeom prst="rect">
              <a:avLst/>
            </a:prstGeom>
            <a:solidFill>
              <a:srgbClr val="FFD9D9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endParaRPr>
            </a:p>
          </p:txBody>
        </p:sp>
        <p:sp>
          <p:nvSpPr>
            <p:cNvPr id="18" name="文本框 17">
              <a:extLst>
                <a:ext uri="{FF2B5EF4-FFF2-40B4-BE49-F238E27FC236}">
                  <a16:creationId xmlns:a16="http://schemas.microsoft.com/office/drawing/2014/main" id="{E248707D-0665-FC40-FBAB-79446C423E98}"/>
                </a:ext>
              </a:extLst>
            </p:cNvPr>
            <p:cNvSpPr txBox="1"/>
            <p:nvPr/>
          </p:nvSpPr>
          <p:spPr>
            <a:xfrm>
              <a:off x="2444483" y="3451099"/>
              <a:ext cx="6691147" cy="110799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dist"/>
              <a:r>
                <a:rPr lang="zh-CN" altLang="zh-CN" sz="6600" spc="-300" dirty="0">
                  <a:latin typeface="Arial" panose="020B0604020202020204" pitchFamily="34" charset="0"/>
                  <a:ea typeface="黑体" panose="02010609060101010101" pitchFamily="49" charset="-122"/>
                  <a:cs typeface="阿里巴巴普惠体 R" panose="00020600040101010101" pitchFamily="18" charset="-122"/>
                </a:rPr>
                <a:t>对国际社会的影响</a:t>
              </a:r>
              <a:endParaRPr lang="zh-CN" altLang="en-US" sz="6600" spc="-300" dirty="0">
                <a:latin typeface="Arial" panose="020B0604020202020204" pitchFamily="34" charset="0"/>
                <a:ea typeface="黑体" panose="02010609060101010101" pitchFamily="49" charset="-122"/>
                <a:cs typeface="阿里巴巴普惠体 R" panose="00020600040101010101" pitchFamily="18" charset="-122"/>
                <a:sym typeface="思源黑体 CN Medium" panose="020B0600000000000000" pitchFamily="34" charset="-122"/>
              </a:endParaRPr>
            </a:p>
          </p:txBody>
        </p:sp>
      </p:grpSp>
      <p:grpSp>
        <p:nvGrpSpPr>
          <p:cNvPr id="30" name="组合 29">
            <a:extLst>
              <a:ext uri="{FF2B5EF4-FFF2-40B4-BE49-F238E27FC236}">
                <a16:creationId xmlns:a16="http://schemas.microsoft.com/office/drawing/2014/main" id="{5C593B9F-B3DB-E1B9-9E4C-CAE3BD4A2BE5}"/>
              </a:ext>
            </a:extLst>
          </p:cNvPr>
          <p:cNvGrpSpPr/>
          <p:nvPr/>
        </p:nvGrpSpPr>
        <p:grpSpPr>
          <a:xfrm rot="10800000">
            <a:off x="9682682" y="5855831"/>
            <a:ext cx="904154" cy="158261"/>
            <a:chOff x="-4554415" y="-2240906"/>
            <a:chExt cx="904154" cy="158261"/>
          </a:xfrm>
        </p:grpSpPr>
        <p:sp>
          <p:nvSpPr>
            <p:cNvPr id="31" name="矩形 30">
              <a:extLst>
                <a:ext uri="{FF2B5EF4-FFF2-40B4-BE49-F238E27FC236}">
                  <a16:creationId xmlns:a16="http://schemas.microsoft.com/office/drawing/2014/main" id="{A3531C0C-7A19-82B7-B7C7-3F95C96DEA40}"/>
                </a:ext>
              </a:extLst>
            </p:cNvPr>
            <p:cNvSpPr/>
            <p:nvPr/>
          </p:nvSpPr>
          <p:spPr>
            <a:xfrm>
              <a:off x="-4554415" y="-2240906"/>
              <a:ext cx="158261" cy="15826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endParaRPr>
            </a:p>
          </p:txBody>
        </p:sp>
        <p:sp>
          <p:nvSpPr>
            <p:cNvPr id="32" name="矩形 31">
              <a:extLst>
                <a:ext uri="{FF2B5EF4-FFF2-40B4-BE49-F238E27FC236}">
                  <a16:creationId xmlns:a16="http://schemas.microsoft.com/office/drawing/2014/main" id="{827F1472-17D2-211B-DDA7-B6376EBF5ABB}"/>
                </a:ext>
              </a:extLst>
            </p:cNvPr>
            <p:cNvSpPr/>
            <p:nvPr/>
          </p:nvSpPr>
          <p:spPr>
            <a:xfrm>
              <a:off x="-4181468" y="-2240906"/>
              <a:ext cx="158261" cy="158261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endParaRPr>
            </a:p>
          </p:txBody>
        </p:sp>
        <p:sp>
          <p:nvSpPr>
            <p:cNvPr id="33" name="矩形 32">
              <a:extLst>
                <a:ext uri="{FF2B5EF4-FFF2-40B4-BE49-F238E27FC236}">
                  <a16:creationId xmlns:a16="http://schemas.microsoft.com/office/drawing/2014/main" id="{A8707CD0-C51F-7A15-C180-2602460A9D64}"/>
                </a:ext>
              </a:extLst>
            </p:cNvPr>
            <p:cNvSpPr/>
            <p:nvPr/>
          </p:nvSpPr>
          <p:spPr>
            <a:xfrm>
              <a:off x="-3808522" y="-2240906"/>
              <a:ext cx="158261" cy="158261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endParaRPr>
            </a:p>
          </p:txBody>
        </p:sp>
      </p:grpSp>
      <p:pic>
        <p:nvPicPr>
          <p:cNvPr id="39" name="图片 38">
            <a:extLst>
              <a:ext uri="{FF2B5EF4-FFF2-40B4-BE49-F238E27FC236}">
                <a16:creationId xmlns:a16="http://schemas.microsoft.com/office/drawing/2014/main" id="{B325F11D-90AC-6F02-482A-A271E17D86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5628" y="262836"/>
            <a:ext cx="1557851" cy="467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8999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>
</file>

<file path=ppt/theme/theme1.xml><?xml version="1.0" encoding="utf-8"?>
<a:theme xmlns:a="http://schemas.openxmlformats.org/drawingml/2006/main" name="Office 主题​​">
  <a:themeElements>
    <a:clrScheme name="自定义 28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C00000"/>
      </a:accent1>
      <a:accent2>
        <a:srgbClr val="C00000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font">
      <a:majorFont>
        <a:latin typeface="Arial"/>
        <a:ea typeface="黑体"/>
        <a:cs typeface=""/>
      </a:majorFont>
      <a:minorFont>
        <a:latin typeface="Arial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1130</TotalTime>
  <Words>14</Words>
  <Application>Microsoft Office PowerPoint</Application>
  <PresentationFormat>宽屏</PresentationFormat>
  <Paragraphs>3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思源黑体 CN Medium</vt:lpstr>
      <vt:lpstr>Arial</vt:lpstr>
      <vt:lpstr>Office 主题​​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dreamsummit</cp:lastModifiedBy>
  <cp:revision>34</cp:revision>
  <dcterms:created xsi:type="dcterms:W3CDTF">2025-08-24T14:33:03Z</dcterms:created>
  <dcterms:modified xsi:type="dcterms:W3CDTF">2026-04-01T07:33:29Z</dcterms:modified>
</cp:coreProperties>
</file>