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1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104" y="-186"/>
      </p:cViewPr>
      <p:guideLst>
        <p:guide orient="horz" pos="161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85AAB-4BCD-4473-B923-A994DED7E949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BDA71-A7A3-461C-8E28-AEB5B6C3E4B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143508" y="1203598"/>
            <a:ext cx="8856984" cy="2592288"/>
          </a:xfrm>
          <a:prstGeom prst="roundRect">
            <a:avLst>
              <a:gd name="adj" fmla="val 2386"/>
            </a:avLst>
          </a:prstGeom>
          <a:solidFill>
            <a:srgbClr val="C00000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0" y="-20538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5092030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115616" y="1708788"/>
            <a:ext cx="69127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5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5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党员课堂</a:t>
            </a:r>
            <a:r>
              <a:rPr lang="en-US" altLang="zh-CN" sz="2500" dirty="0" smtClean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  <a:p>
            <a:pPr algn="ctr">
              <a:lnSpc>
                <a:spcPct val="150000"/>
              </a:lnSpc>
            </a:pPr>
            <a:r>
              <a:rPr lang="zh-CN" altLang="en-US" sz="3500" dirty="0" smtClean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zh-CN" altLang="en-US" sz="35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思想之旗建党，以理论之力强党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948" y="4707404"/>
            <a:ext cx="936104" cy="2808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</Words>
  <Application>Microsoft Office PowerPoint</Application>
  <PresentationFormat>全屏显示(16:9)</PresentationFormat>
  <Paragraphs>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57</cp:revision>
  <dcterms:created xsi:type="dcterms:W3CDTF">2026-03-27T02:28:00Z</dcterms:created>
  <dcterms:modified xsi:type="dcterms:W3CDTF">2026-04-03T08:26:10Z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045346E4D01C49D0B4FC0143DA19C5D3_12</vt:lpwstr>
  </property>
  <property fmtid="{D5CDD505-2E9C-101B-9397-08002B2CF9AE}" pid="3" name="KSOProductBuildVer">
    <vt:lpwstr>2052-12.1.0.25225</vt:lpwstr>
  </property>
</Properties>
</file>