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64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D0F55-C1CF-47B4-A8DC-477D859A5894}" type="datetimeFigureOut">
              <a:rPr lang="zh-CN" altLang="en-US" smtClean="0"/>
              <a:t>2026/4/10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B1869-902E-45FF-A6EE-8A9636A149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2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3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4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1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E65A858-0816-B0B5-2E2E-746AAD75B2CF}"/>
              </a:ext>
            </a:extLst>
          </p:cNvPr>
          <p:cNvGrpSpPr/>
          <p:nvPr userDrawn="1"/>
        </p:nvGrpSpPr>
        <p:grpSpPr>
          <a:xfrm>
            <a:off x="0" y="0"/>
            <a:ext cx="9334500" cy="5248275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877E7D8-6156-2E4E-A59E-CC2B2E191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1" b="6277"/>
            <a:stretch>
              <a:fillRect/>
            </a:stretch>
          </p:blipFill>
          <p:spPr>
            <a:xfrm flipH="1">
              <a:off x="0" y="0"/>
              <a:ext cx="12192000" cy="6858000"/>
            </a:xfrm>
            <a:custGeom>
              <a:avLst/>
              <a:gdLst>
                <a:gd name="csX0" fmla="*/ 12192000 w 12192000"/>
                <a:gd name="csY0" fmla="*/ 0 h 6858000"/>
                <a:gd name="csX1" fmla="*/ 0 w 12192000"/>
                <a:gd name="csY1" fmla="*/ 0 h 6858000"/>
                <a:gd name="csX2" fmla="*/ 0 w 12192000"/>
                <a:gd name="csY2" fmla="*/ 6858000 h 6858000"/>
                <a:gd name="csX3" fmla="*/ 12192000 w 12192000"/>
                <a:gd name="csY3" fmla="*/ 6858000 h 6858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close/>
                </a:path>
              </a:pathLst>
            </a:custGeom>
          </p:spPr>
        </p:pic>
        <p:sp>
          <p:nvSpPr>
            <p:cNvPr id="9" name="矩形: 圆角 1"/>
            <p:cNvSpPr/>
            <p:nvPr userDrawn="1"/>
          </p:nvSpPr>
          <p:spPr>
            <a:xfrm>
              <a:off x="152258" y="157698"/>
              <a:ext cx="11887485" cy="6542604"/>
            </a:xfrm>
            <a:prstGeom prst="roundRect">
              <a:avLst>
                <a:gd name="adj" fmla="val 2361"/>
              </a:avLst>
            </a:prstGeom>
            <a:solidFill>
              <a:schemeClr val="bg1"/>
            </a:solidFill>
            <a:ln>
              <a:solidFill>
                <a:srgbClr val="ED310B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8"/>
            </a:p>
          </p:txBody>
        </p:sp>
      </p:grpSp>
    </p:spTree>
    <p:extLst>
      <p:ext uri="{BB962C8B-B14F-4D97-AF65-F5344CB8AC3E}">
        <p14:creationId xmlns:p14="http://schemas.microsoft.com/office/powerpoint/2010/main" val="388029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4FDF374-20BF-A161-A489-E280A9307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b="6277"/>
          <a:stretch>
            <a:fillRect/>
          </a:stretch>
        </p:blipFill>
        <p:spPr>
          <a:xfrm flipH="1">
            <a:off x="2117" y="-1"/>
            <a:ext cx="9330267" cy="5248275"/>
          </a:xfrm>
          <a:custGeom>
            <a:avLst/>
            <a:gdLst>
              <a:gd name="csX0" fmla="*/ 12192000 w 12192000"/>
              <a:gd name="csY0" fmla="*/ 0 h 6858000"/>
              <a:gd name="csX1" fmla="*/ 0 w 12192000"/>
              <a:gd name="csY1" fmla="*/ 0 h 6858000"/>
              <a:gd name="csX2" fmla="*/ 0 w 12192000"/>
              <a:gd name="csY2" fmla="*/ 6858000 h 6858000"/>
              <a:gd name="csX3" fmla="*/ 12192000 w 12192000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1883229" y="2681545"/>
            <a:ext cx="556804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699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学习贯彻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2026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年全国两会精神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D121CBB-E155-C44D-BDC6-1FAC2F1700F3}"/>
              </a:ext>
            </a:extLst>
          </p:cNvPr>
          <p:cNvSpPr txBox="1"/>
          <p:nvPr/>
        </p:nvSpPr>
        <p:spPr>
          <a:xfrm>
            <a:off x="1618338" y="1006032"/>
            <a:ext cx="6097824" cy="143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9979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230" normalizeH="0" noProof="0" dirty="0">
                <a:ln>
                  <a:noFill/>
                </a:ln>
                <a:gradFill flip="none" rotWithShape="1">
                  <a:gsLst>
                    <a:gs pos="6000">
                      <a:srgbClr val="BB1F1E"/>
                    </a:gs>
                    <a:gs pos="100000">
                      <a:srgbClr val="ED310B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把握政府工作报告鲜明特点</a:t>
            </a:r>
            <a:endParaRPr kumimoji="0" lang="en-US" altLang="zh-CN" sz="3600" b="1" i="0" u="none" strike="noStrike" kern="1200" cap="none" spc="230" normalizeH="0" noProof="0" dirty="0">
              <a:ln>
                <a:noFill/>
              </a:ln>
              <a:gradFill flip="none" rotWithShape="1">
                <a:gsLst>
                  <a:gs pos="6000">
                    <a:srgbClr val="BB1F1E"/>
                  </a:gs>
                  <a:gs pos="100000">
                    <a:srgbClr val="ED310B"/>
                  </a:gs>
                </a:gsLst>
                <a:lin ang="2700000" scaled="1"/>
                <a:tileRect/>
              </a:gra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69979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230" normalizeH="0" noProof="0" dirty="0">
                <a:ln>
                  <a:noFill/>
                </a:ln>
                <a:gradFill flip="none" rotWithShape="1">
                  <a:gsLst>
                    <a:gs pos="6000">
                      <a:srgbClr val="BB1F1E"/>
                    </a:gs>
                    <a:gs pos="100000">
                      <a:srgbClr val="ED310B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落实</a:t>
            </a:r>
            <a:r>
              <a:rPr kumimoji="0" lang="en-US" altLang="zh-CN" sz="3600" b="1" i="0" u="none" strike="noStrike" kern="1200" cap="none" spc="230" normalizeH="0" noProof="0" dirty="0">
                <a:ln>
                  <a:noFill/>
                </a:ln>
                <a:gradFill flip="none" rotWithShape="1">
                  <a:gsLst>
                    <a:gs pos="6000">
                      <a:srgbClr val="BB1F1E"/>
                    </a:gs>
                    <a:gs pos="100000">
                      <a:srgbClr val="ED310B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2026</a:t>
            </a:r>
            <a:r>
              <a:rPr kumimoji="0" lang="zh-CN" altLang="en-US" sz="3600" b="1" i="0" u="none" strike="noStrike" kern="1200" cap="none" spc="230" normalizeH="0" noProof="0" dirty="0">
                <a:ln>
                  <a:noFill/>
                </a:ln>
                <a:gradFill flip="none" rotWithShape="1">
                  <a:gsLst>
                    <a:gs pos="6000">
                      <a:srgbClr val="BB1F1E"/>
                    </a:gs>
                    <a:gs pos="100000">
                      <a:srgbClr val="ED310B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年政府工作任务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6598EC-F667-5476-CF1C-15A8B39EF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74" y="237986"/>
            <a:ext cx="1269839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自定义 10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1F1E"/>
      </a:accent1>
      <a:accent2>
        <a:srgbClr val="ED310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333</TotalTime>
  <Words>20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黑体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227</cp:revision>
  <dcterms:created xsi:type="dcterms:W3CDTF">2026-04-03T07:10:06Z</dcterms:created>
  <dcterms:modified xsi:type="dcterms:W3CDTF">2026-04-10T02:55:27Z</dcterms:modified>
</cp:coreProperties>
</file>