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689" r:id="rId8"/>
    <p:sldMasterId id="2147483693" r:id="rId9"/>
  </p:sldMasterIdLst>
  <p:notesMasterIdLst>
    <p:notesMasterId r:id="rId11"/>
  </p:notesMasterIdLst>
  <p:handoutMasterIdLst>
    <p:handoutMasterId r:id="rId12"/>
  </p:handoutMasterIdLst>
  <p:sldIdLst>
    <p:sldId id="512" r:id="rId10"/>
  </p:sldIdLst>
  <p:sldSz cx="9323388" cy="5248275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2D"/>
    <a:srgbClr val="D58996"/>
    <a:srgbClr val="E17F94"/>
    <a:srgbClr val="E798A8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7778" autoAdjust="0"/>
  </p:normalViewPr>
  <p:slideViewPr>
    <p:cSldViewPr snapToGrid="0" showGuides="1">
      <p:cViewPr varScale="1">
        <p:scale>
          <a:sx n="111" d="100"/>
          <a:sy n="111" d="100"/>
        </p:scale>
        <p:origin x="708" y="102"/>
      </p:cViewPr>
      <p:guideLst>
        <p:guide orient="horz" pos="1620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917" y="1143000"/>
            <a:ext cx="54821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19" y="1630608"/>
            <a:ext cx="7925607" cy="1125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637" y="2974458"/>
            <a:ext cx="6526970" cy="13414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52" y="3372998"/>
            <a:ext cx="7925607" cy="1042518"/>
          </a:xfrm>
        </p:spPr>
        <p:txBody>
          <a:bodyPr anchor="t"/>
          <a:lstStyle>
            <a:lvl1pPr algn="l">
              <a:defRPr sz="41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52" y="2224769"/>
            <a:ext cx="7925607" cy="1148228"/>
          </a:xfrm>
        </p:spPr>
        <p:txBody>
          <a:bodyPr anchor="b"/>
          <a:lstStyle>
            <a:lvl1pPr marL="0" indent="0">
              <a:buNone/>
              <a:defRPr sz="2065">
                <a:solidFill>
                  <a:schemeClr val="tx1">
                    <a:tint val="75000"/>
                  </a:schemeClr>
                </a:solidFill>
              </a:defRPr>
            </a:lvl1pPr>
            <a:lvl2pPr marL="466725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2pPr>
            <a:lvl3pPr marL="93281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3995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6563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32355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9908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6517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31895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13" y="1224778"/>
            <a:ext cx="4118207" cy="3464126"/>
          </a:xfrm>
        </p:spPr>
        <p:txBody>
          <a:bodyPr/>
          <a:lstStyle>
            <a:lvl1pPr>
              <a:defRPr sz="2910"/>
            </a:lvl1pPr>
            <a:lvl2pPr>
              <a:defRPr sz="2450"/>
            </a:lvl2pPr>
            <a:lvl3pPr>
              <a:defRPr sz="2065"/>
            </a:lvl3pPr>
            <a:lvl4pPr>
              <a:defRPr sz="1835"/>
            </a:lvl4pPr>
            <a:lvl5pPr>
              <a:defRPr sz="1835"/>
            </a:lvl5pPr>
            <a:lvl6pPr>
              <a:defRPr sz="1835"/>
            </a:lvl6pPr>
            <a:lvl7pPr>
              <a:defRPr sz="1835"/>
            </a:lvl7pPr>
            <a:lvl8pPr>
              <a:defRPr sz="1835"/>
            </a:lvl8pPr>
            <a:lvl9pPr>
              <a:defRPr sz="18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24" y="1224778"/>
            <a:ext cx="4118207" cy="3464126"/>
          </a:xfrm>
        </p:spPr>
        <p:txBody>
          <a:bodyPr/>
          <a:lstStyle>
            <a:lvl1pPr>
              <a:defRPr sz="2910"/>
            </a:lvl1pPr>
            <a:lvl2pPr>
              <a:defRPr sz="2450"/>
            </a:lvl2pPr>
            <a:lvl3pPr>
              <a:defRPr sz="2065"/>
            </a:lvl3pPr>
            <a:lvl4pPr>
              <a:defRPr sz="1835"/>
            </a:lvl4pPr>
            <a:lvl5pPr>
              <a:defRPr sz="1835"/>
            </a:lvl5pPr>
            <a:lvl6pPr>
              <a:defRPr sz="1835"/>
            </a:lvl6pPr>
            <a:lvl7pPr>
              <a:defRPr sz="1835"/>
            </a:lvl7pPr>
            <a:lvl8pPr>
              <a:defRPr sz="1835"/>
            </a:lvl8pPr>
            <a:lvl9pPr>
              <a:defRPr sz="18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3" y="1174960"/>
            <a:ext cx="4119827" cy="489668"/>
          </a:xfrm>
        </p:spPr>
        <p:txBody>
          <a:bodyPr anchor="b"/>
          <a:lstStyle>
            <a:lvl1pPr marL="0" indent="0">
              <a:buNone/>
              <a:defRPr sz="2450" b="1"/>
            </a:lvl1pPr>
            <a:lvl2pPr marL="466725" indent="0">
              <a:buNone/>
              <a:defRPr sz="2065" b="1"/>
            </a:lvl2pPr>
            <a:lvl3pPr marL="932815" indent="0">
              <a:buNone/>
              <a:defRPr sz="1835" b="1"/>
            </a:lvl3pPr>
            <a:lvl4pPr marL="1399540" indent="0">
              <a:buNone/>
              <a:defRPr sz="1685" b="1"/>
            </a:lvl4pPr>
            <a:lvl5pPr marL="1865630" indent="0">
              <a:buNone/>
              <a:defRPr sz="1685" b="1"/>
            </a:lvl5pPr>
            <a:lvl6pPr marL="2332355" indent="0">
              <a:buNone/>
              <a:defRPr sz="1685" b="1"/>
            </a:lvl6pPr>
            <a:lvl7pPr marL="2799080" indent="0">
              <a:buNone/>
              <a:defRPr sz="1685" b="1"/>
            </a:lvl7pPr>
            <a:lvl8pPr marL="3265170" indent="0">
              <a:buNone/>
              <a:defRPr sz="1685" b="1"/>
            </a:lvl8pPr>
            <a:lvl9pPr marL="3731895" indent="0"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13" y="1664628"/>
            <a:ext cx="4119827" cy="3024276"/>
          </a:xfrm>
        </p:spPr>
        <p:txBody>
          <a:bodyPr/>
          <a:lstStyle>
            <a:lvl1pPr>
              <a:defRPr sz="2450"/>
            </a:lvl1pPr>
            <a:lvl2pPr>
              <a:defRPr sz="2065"/>
            </a:lvl2pPr>
            <a:lvl3pPr>
              <a:defRPr sz="1835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591" y="1174960"/>
            <a:ext cx="4121445" cy="489668"/>
          </a:xfrm>
        </p:spPr>
        <p:txBody>
          <a:bodyPr anchor="b"/>
          <a:lstStyle>
            <a:lvl1pPr marL="0" indent="0">
              <a:buNone/>
              <a:defRPr sz="2450" b="1"/>
            </a:lvl1pPr>
            <a:lvl2pPr marL="466725" indent="0">
              <a:buNone/>
              <a:defRPr sz="2065" b="1"/>
            </a:lvl2pPr>
            <a:lvl3pPr marL="932815" indent="0">
              <a:buNone/>
              <a:defRPr sz="1835" b="1"/>
            </a:lvl3pPr>
            <a:lvl4pPr marL="1399540" indent="0">
              <a:buNone/>
              <a:defRPr sz="1685" b="1"/>
            </a:lvl4pPr>
            <a:lvl5pPr marL="1865630" indent="0">
              <a:buNone/>
              <a:defRPr sz="1685" b="1"/>
            </a:lvl5pPr>
            <a:lvl6pPr marL="2332355" indent="0">
              <a:buNone/>
              <a:defRPr sz="1685" b="1"/>
            </a:lvl6pPr>
            <a:lvl7pPr marL="2799080" indent="0">
              <a:buNone/>
              <a:defRPr sz="1685" b="1"/>
            </a:lvl7pPr>
            <a:lvl8pPr marL="3265170" indent="0">
              <a:buNone/>
              <a:defRPr sz="1685" b="1"/>
            </a:lvl8pPr>
            <a:lvl9pPr marL="3731895" indent="0"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6591" y="1664628"/>
            <a:ext cx="4121445" cy="3024276"/>
          </a:xfrm>
        </p:spPr>
        <p:txBody>
          <a:bodyPr/>
          <a:lstStyle>
            <a:lvl1pPr>
              <a:defRPr sz="2450"/>
            </a:lvl1pPr>
            <a:lvl2pPr>
              <a:defRPr sz="2065"/>
            </a:lvl2pPr>
            <a:lvl3pPr>
              <a:defRPr sz="1835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71573" y="789315"/>
            <a:ext cx="7581098" cy="3282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512268" y="4938218"/>
            <a:ext cx="299710" cy="1684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74294" y="4895607"/>
            <a:ext cx="2175657" cy="279463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5" y="208990"/>
            <a:ext cx="3067612" cy="889422"/>
          </a:xfrm>
        </p:spPr>
        <p:txBody>
          <a:bodyPr anchor="b"/>
          <a:lstStyle>
            <a:lvl1pPr algn="l">
              <a:defRPr sz="20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520" y="208993"/>
            <a:ext cx="5212511" cy="4479913"/>
          </a:xfrm>
        </p:spPr>
        <p:txBody>
          <a:bodyPr/>
          <a:lstStyle>
            <a:lvl1pPr>
              <a:defRPr sz="3290"/>
            </a:lvl1pPr>
            <a:lvl2pPr>
              <a:defRPr sz="2910"/>
            </a:lvl2pPr>
            <a:lvl3pPr>
              <a:defRPr sz="2450"/>
            </a:lvl3pPr>
            <a:lvl4pPr>
              <a:defRPr sz="2065"/>
            </a:lvl4pPr>
            <a:lvl5pPr>
              <a:defRPr sz="2065"/>
            </a:lvl5pPr>
            <a:lvl6pPr>
              <a:defRPr sz="2065"/>
            </a:lvl6pPr>
            <a:lvl7pPr>
              <a:defRPr sz="2065"/>
            </a:lvl7pPr>
            <a:lvl8pPr>
              <a:defRPr sz="2065"/>
            </a:lvl8pPr>
            <a:lvl9pPr>
              <a:defRPr sz="2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215" y="1098415"/>
            <a:ext cx="3067612" cy="3590492"/>
          </a:xfrm>
        </p:spPr>
        <p:txBody>
          <a:bodyPr/>
          <a:lstStyle>
            <a:lvl1pPr marL="0" indent="0">
              <a:buNone/>
              <a:defRPr sz="1455"/>
            </a:lvl1pPr>
            <a:lvl2pPr marL="466725" indent="0">
              <a:buNone/>
              <a:defRPr sz="1225"/>
            </a:lvl2pPr>
            <a:lvl3pPr marL="932815" indent="0">
              <a:buNone/>
              <a:defRPr sz="1070"/>
            </a:lvl3pPr>
            <a:lvl4pPr marL="1399540" indent="0">
              <a:buNone/>
              <a:defRPr sz="920"/>
            </a:lvl4pPr>
            <a:lvl5pPr marL="1865630" indent="0">
              <a:buNone/>
              <a:defRPr sz="920"/>
            </a:lvl5pPr>
            <a:lvl6pPr marL="2332355" indent="0">
              <a:buNone/>
              <a:defRPr sz="920"/>
            </a:lvl6pPr>
            <a:lvl7pPr marL="2799080" indent="0">
              <a:buNone/>
              <a:defRPr sz="920"/>
            </a:lvl7pPr>
            <a:lvl8pPr marL="3265170" indent="0">
              <a:buNone/>
              <a:defRPr sz="920"/>
            </a:lvl8pPr>
            <a:lvl9pPr marL="3731895" indent="0">
              <a:buNone/>
              <a:defRPr sz="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7" y="3674332"/>
            <a:ext cx="5594546" cy="433776"/>
          </a:xfrm>
        </p:spPr>
        <p:txBody>
          <a:bodyPr anchor="b"/>
          <a:lstStyle>
            <a:lvl1pPr algn="l">
              <a:defRPr sz="20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7617" y="469013"/>
            <a:ext cx="5594546" cy="3149426"/>
          </a:xfrm>
        </p:spPr>
        <p:txBody>
          <a:bodyPr/>
          <a:lstStyle>
            <a:lvl1pPr marL="0" indent="0">
              <a:buNone/>
              <a:defRPr sz="3290"/>
            </a:lvl1pPr>
            <a:lvl2pPr marL="466725" indent="0">
              <a:buNone/>
              <a:defRPr sz="2910"/>
            </a:lvl2pPr>
            <a:lvl3pPr marL="932815" indent="0">
              <a:buNone/>
              <a:defRPr sz="2450"/>
            </a:lvl3pPr>
            <a:lvl4pPr marL="1399540" indent="0">
              <a:buNone/>
              <a:defRPr sz="2065"/>
            </a:lvl4pPr>
            <a:lvl5pPr marL="1865630" indent="0">
              <a:buNone/>
              <a:defRPr sz="2065"/>
            </a:lvl5pPr>
            <a:lvl6pPr marL="2332355" indent="0">
              <a:buNone/>
              <a:defRPr sz="2065"/>
            </a:lvl6pPr>
            <a:lvl7pPr marL="2799080" indent="0">
              <a:buNone/>
              <a:defRPr sz="2065"/>
            </a:lvl7pPr>
            <a:lvl8pPr marL="3265170" indent="0">
              <a:buNone/>
              <a:defRPr sz="2065"/>
            </a:lvl8pPr>
            <a:lvl9pPr marL="3731895" indent="0">
              <a:buNone/>
              <a:defRPr sz="206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617" y="4108108"/>
            <a:ext cx="5594546" cy="616034"/>
          </a:xfrm>
        </p:spPr>
        <p:txBody>
          <a:bodyPr/>
          <a:lstStyle>
            <a:lvl1pPr marL="0" indent="0">
              <a:buNone/>
              <a:defRPr sz="1455"/>
            </a:lvl1pPr>
            <a:lvl2pPr marL="466725" indent="0">
              <a:buNone/>
              <a:defRPr sz="1225"/>
            </a:lvl2pPr>
            <a:lvl3pPr marL="932815" indent="0">
              <a:buNone/>
              <a:defRPr sz="1070"/>
            </a:lvl3pPr>
            <a:lvl4pPr marL="1399540" indent="0">
              <a:buNone/>
              <a:defRPr sz="920"/>
            </a:lvl4pPr>
            <a:lvl5pPr marL="1865630" indent="0">
              <a:buNone/>
              <a:defRPr sz="920"/>
            </a:lvl5pPr>
            <a:lvl6pPr marL="2332355" indent="0">
              <a:buNone/>
              <a:defRPr sz="920"/>
            </a:lvl6pPr>
            <a:lvl7pPr marL="2799080" indent="0">
              <a:buNone/>
              <a:defRPr sz="920"/>
            </a:lvl7pPr>
            <a:lvl8pPr marL="3265170" indent="0">
              <a:buNone/>
              <a:defRPr sz="920"/>
            </a:lvl8pPr>
            <a:lvl9pPr marL="3731895" indent="0">
              <a:buNone/>
              <a:defRPr sz="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0077" y="210207"/>
            <a:ext cx="2097955" cy="44786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213" y="210207"/>
            <a:ext cx="6138460" cy="44786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7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313699" y="367252"/>
            <a:ext cx="63986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49333"/>
            <a:ext cx="2390851" cy="435838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683202" y="134424"/>
            <a:ext cx="641042" cy="589231"/>
            <a:chOff x="39833" y="101457"/>
            <a:chExt cx="838200" cy="76984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4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1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8390" y="157926"/>
            <a:ext cx="2333193" cy="41864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75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811" y="0"/>
            <a:ext cx="9333325" cy="5249044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7" tIns="34968" rIns="69937" bIns="349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4243" cy="52490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72173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9"/>
            <a:ext cx="8391819" cy="318830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8601302" y="4625777"/>
            <a:ext cx="414341" cy="3672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9937" tIns="34968" rIns="69937" bIns="3496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7778" y="136087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46861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1616" y="4801904"/>
            <a:ext cx="8003309" cy="15001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966" y="4702783"/>
            <a:ext cx="367097" cy="23329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defTabSz="932815" rtl="0" eaLnBrk="1" latinLnBrk="0" hangingPunct="1">
        <a:spcBef>
          <a:spcPct val="0"/>
        </a:spcBef>
        <a:buNone/>
        <a:defRPr sz="352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rgbClr val="17375E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835" kern="1200">
          <a:solidFill>
            <a:srgbClr val="17375E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1685" kern="1200">
          <a:solidFill>
            <a:srgbClr val="17375E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1455" kern="1200">
          <a:solidFill>
            <a:srgbClr val="17375E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1455" kern="1200">
          <a:solidFill>
            <a:srgbClr val="17375E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12" y="210206"/>
            <a:ext cx="8391819" cy="87484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212" y="1224778"/>
            <a:ext cx="8391819" cy="346412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212" y="4865088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5784" y="4865088"/>
            <a:ext cx="295267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2375" y="4865088"/>
            <a:ext cx="2175657" cy="27946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ftr="0" dt="0"/>
  <p:txStyles>
    <p:titleStyle>
      <a:lvl1pPr algn="ctr" defTabSz="932815" rtl="0" eaLnBrk="1" latinLnBrk="0" hangingPunct="1">
        <a:spcBef>
          <a:spcPct val="0"/>
        </a:spcBef>
        <a:buNone/>
        <a:defRPr sz="45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885" indent="-34988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3290" kern="1200">
          <a:solidFill>
            <a:schemeClr val="tx1"/>
          </a:solidFill>
          <a:latin typeface="+mn-lt"/>
          <a:ea typeface="+mn-ea"/>
          <a:cs typeface="+mn-cs"/>
        </a:defRPr>
      </a:lvl1pPr>
      <a:lvl2pPr marL="758190" indent="-29146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2910" kern="1200">
          <a:solidFill>
            <a:schemeClr val="tx1"/>
          </a:solidFill>
          <a:latin typeface="+mn-lt"/>
          <a:ea typeface="+mn-ea"/>
          <a:cs typeface="+mn-cs"/>
        </a:defRPr>
      </a:lvl2pPr>
      <a:lvl3pPr marL="116649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–"/>
        <a:defRPr sz="2065" kern="1200">
          <a:solidFill>
            <a:schemeClr val="tx1"/>
          </a:solidFill>
          <a:latin typeface="+mn-lt"/>
          <a:ea typeface="+mn-ea"/>
          <a:cs typeface="+mn-cs"/>
        </a:defRPr>
      </a:lvl4pPr>
      <a:lvl5pPr marL="209931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»"/>
        <a:defRPr sz="2065" kern="12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5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7pPr>
      <a:lvl8pPr marL="349885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8pPr>
      <a:lvl9pPr marL="3964940" indent="-233045" algn="l" defTabSz="93281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"/>
            <a:ext cx="9324243" cy="524408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0371" y="443794"/>
            <a:ext cx="8339791" cy="4346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5"/>
          </a:p>
        </p:txBody>
      </p:sp>
      <p:sp>
        <p:nvSpPr>
          <p:cNvPr id="8" name="矩形 7"/>
          <p:cNvSpPr/>
          <p:nvPr/>
        </p:nvSpPr>
        <p:spPr>
          <a:xfrm>
            <a:off x="460930" y="1084728"/>
            <a:ext cx="8339484" cy="199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130" b="1" spc="-150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准确把握正确政绩观的</a:t>
            </a:r>
          </a:p>
          <a:p>
            <a:pPr algn="ctr">
              <a:lnSpc>
                <a:spcPct val="150000"/>
              </a:lnSpc>
            </a:pPr>
            <a:r>
              <a:rPr lang="zh-CN" altLang="en-US" sz="4130" b="1" spc="-150" dirty="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核心要义与实践要求</a:t>
            </a:r>
          </a:p>
        </p:txBody>
      </p:sp>
      <p:pic>
        <p:nvPicPr>
          <p:cNvPr id="4" name="图片 3" descr="首页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65" y="3522345"/>
            <a:ext cx="1666875" cy="50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RESOURCE_RECORD_KEY" val="{&quot;70&quot;:[3312363,3314169,3314052,3312209,3322033,3315859,3312357]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自定义 103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AC142D"/>
      </a:accent1>
      <a:accent2>
        <a:srgbClr val="AC142D"/>
      </a:accent2>
      <a:accent3>
        <a:srgbClr val="AC142D"/>
      </a:accent3>
      <a:accent4>
        <a:srgbClr val="AC142D"/>
      </a:accent4>
      <a:accent5>
        <a:srgbClr val="AC142D"/>
      </a:accent5>
      <a:accent6>
        <a:srgbClr val="AC142D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</vt:i4>
      </vt:variant>
    </vt:vector>
  </HeadingPairs>
  <TitlesOfParts>
    <vt:vector size="19" baseType="lpstr">
      <vt:lpstr>ITC Avant Garde Std Bk</vt:lpstr>
      <vt:lpstr>LiHei Pro</vt:lpstr>
      <vt:lpstr>Signika</vt:lpstr>
      <vt:lpstr>等线</vt:lpstr>
      <vt:lpstr>迷你简汉真广标</vt:lpstr>
      <vt:lpstr>思源黑体 CN Heavy</vt:lpstr>
      <vt:lpstr>Arial</vt:lpstr>
      <vt:lpstr>Calibri</vt:lpstr>
      <vt:lpstr>Impact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reebo li</cp:lastModifiedBy>
  <cp:revision>3198</cp:revision>
  <dcterms:created xsi:type="dcterms:W3CDTF">2015-12-01T09:06:00Z</dcterms:created>
  <dcterms:modified xsi:type="dcterms:W3CDTF">2026-04-20T02:20:02Z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E915E08BC2AA4520916CC3B16509E6CD_13</vt:lpwstr>
  </property>
  <property fmtid="{D5CDD505-2E9C-101B-9397-08002B2CF9AE}" pid="3" name="KSOProductBuildVer">
    <vt:lpwstr>2052-12.1.0.25225</vt:lpwstr>
  </property>
</Properties>
</file>