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3383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7" orient="horz" pos="3884" userDrawn="1">
          <p15:clr>
            <a:srgbClr val="A4A3A4"/>
          </p15:clr>
        </p15:guide>
        <p15:guide id="8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481"/>
    <a:srgbClr val="D04E34"/>
    <a:srgbClr val="303C6B"/>
    <a:srgbClr val="9D3724"/>
    <a:srgbClr val="A86842"/>
    <a:srgbClr val="EC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6" autoAdjust="0"/>
    <p:restoredTop sz="95394" autoAdjust="0"/>
  </p:normalViewPr>
  <p:slideViewPr>
    <p:cSldViewPr snapToGrid="0" showGuides="1">
      <p:cViewPr varScale="1">
        <p:scale>
          <a:sx n="84" d="100"/>
          <a:sy n="84" d="100"/>
        </p:scale>
        <p:origin x="84" y="78"/>
      </p:cViewPr>
      <p:guideLst>
        <p:guide orient="horz" pos="2319"/>
        <p:guide pos="3840"/>
        <p:guide pos="416"/>
        <p:guide pos="7256"/>
        <p:guide orient="horz" pos="686"/>
        <p:guide orient="horz" pos="388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572D9-9243-45E6-9E22-04DF24F09B71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450A-D6BF-4321-B150-FBF957154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78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5B56F-1DA7-4D2B-BC06-103AE7925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FB9EC4-9450-4F6F-91F4-EF530EA12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31563-3354-4BEF-AA2E-03E706DC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4766D-5187-434F-9E72-31B968FC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DEC62-F3F1-4079-BEE7-86691D49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7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01C5B-D111-43DC-9202-09FFE0DB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170627-556D-469F-AFE5-D399614D0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8F3DB-170D-4594-B26F-54344076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38E4A-2A9E-444D-ABBE-48D30C2E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3B3FF7-FF96-4074-B389-506345E7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25BE19-0EF9-4006-A028-B165D4D7A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A888C2-C65F-4BDA-9BE9-5E9E7C94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2ECCB-1756-48BD-9BBC-9126FE5B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62E48C-FAF4-457F-9E47-F1A42CC9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B70C7D-731F-49B8-A669-3AE49941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3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C6079C-6EA9-D201-0346-0C501722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68F5-7F10-49C4-BFCB-8EE430654F52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D8905F-98DA-3BFF-376B-0BEA9BFA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FA93CF-156A-898D-767F-F3542D02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7563-B1E9-4D30-9604-67F655C407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C6079C-6EA9-D201-0346-0C501722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68F5-7F10-49C4-BFCB-8EE430654F52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D8905F-98DA-3BFF-376B-0BEA9BFA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FA93CF-156A-898D-767F-F3542D02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7563-B1E9-4D30-9604-67F655C407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1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25CDE-2AF4-4246-902A-AF308653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A02288-521C-4987-A3AD-E12C45BF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0D7665-1B76-40B3-8444-9F339181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5DD5A0-82D0-4D23-AE98-CBFE48ED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997D00-4C0B-4A1A-BD54-2C6F4637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9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17B6A-365C-4262-B87C-4299BCD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07CD44-F1B5-4F5C-9E86-9EF6C80C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EB870B-6EBC-49BE-8B20-A608B7D8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80D8F6-3943-480B-8BC6-814F73C9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236B78-DDAD-4E8C-B10F-A09E10B7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46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3B843-A0F0-4420-97DF-08096757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CAD68F-1AF2-46C9-8F9D-7CF2BFD17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DB1812-811F-4B33-B02C-670FC851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A214DB-8FC2-4C4B-BF09-9CF3565D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D0C8-3031-4AA7-8CDA-3E4EE496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883751-B382-4167-B748-155F53BB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48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C4F2D-D3E3-4759-B400-E6BEB908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20E85-26ED-46E5-9DB4-E923B4B8A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0BD71D-CF2B-4B10-A191-0B852EC4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7FE2AC-01C2-424A-B9DD-5A29F27E4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12CE39-3CEC-4568-94F4-0AAE39ADC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B91EEA-CD70-4BF5-8AED-8D7A8648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4F94D9-C074-4AB3-BD10-5BDF2EFD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3E4047-95A3-4276-B59F-A537E3C3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02B12-9B23-4E05-8D14-9009E48F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225DB1-3A21-41BD-9A45-E6635906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9064E7-0586-4174-8A8E-0903A29C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527ED0-5778-4801-B913-2713F003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ACDA68-B6C1-D01D-CC76-23A02431B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01" y="185738"/>
            <a:ext cx="1504945" cy="4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8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AEFE98-935A-4F98-B098-204A76F2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180856-CA52-42C4-B525-04DFC133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C74FE-F8F1-41AF-AA1F-D0E680A8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3339BB-CCAA-9F22-FA27-C6732E670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01" y="185738"/>
            <a:ext cx="1504945" cy="4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F24D2-B8C4-4843-AF88-A21123B3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9DEE53-A553-46BC-8D71-AF9D27C65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2ABEDF-89F2-41A2-A8AA-D5264B610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A4D171-3D8F-4F2C-BFF6-F8AEE11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A0CD88-C201-4BE9-936C-E5114576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83A8EC-39A4-4506-B5F5-C08674EF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3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9D56A-24A6-4B85-8A18-E9832B22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D6B830-9C9A-48BF-86E3-0F53D2456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D0F1E2-737A-424D-810F-EAF0C681D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4F7B5E-0273-4B9E-87A5-1BE9FFA7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85E84A-5F5E-4BBC-9A67-AC26B654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F64F3-839E-42D3-84B7-DA6245EB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89356E-2169-4761-A92D-9CC3D31A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451AF8-4810-42C0-B548-55A53402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D2A5C8-1CFE-459E-8D7A-3CB8BD59F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69DD-A578-4ECE-A447-A28D9660A6B8}" type="datetimeFigureOut">
              <a:rPr lang="zh-CN" altLang="en-US" smtClean="0"/>
              <a:t>2026/4/13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DE641-291E-48F5-9AE8-9E1E4B520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6D7662-2D3E-4F8E-8F3E-C9895DB5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4981A277-E146-ECEB-844C-3C86A8C70F18}"/>
              </a:ext>
            </a:extLst>
          </p:cNvPr>
          <p:cNvSpPr/>
          <p:nvPr/>
        </p:nvSpPr>
        <p:spPr>
          <a:xfrm>
            <a:off x="0" y="0"/>
            <a:ext cx="11518900" cy="5597418"/>
          </a:xfrm>
          <a:custGeom>
            <a:avLst/>
            <a:gdLst>
              <a:gd name="csX0" fmla="*/ 0 w 11518900"/>
              <a:gd name="csY0" fmla="*/ 0 h 5597418"/>
              <a:gd name="csX1" fmla="*/ 11453791 w 11518900"/>
              <a:gd name="csY1" fmla="*/ 0 h 5597418"/>
              <a:gd name="csX2" fmla="*/ 11485564 w 11518900"/>
              <a:gd name="csY2" fmla="*/ 51785 h 5597418"/>
              <a:gd name="csX3" fmla="*/ 11422096 w 11518900"/>
              <a:gd name="csY3" fmla="*/ 459369 h 5597418"/>
              <a:gd name="csX4" fmla="*/ 6964009 w 11518900"/>
              <a:gd name="csY4" fmla="*/ 5471559 h 5597418"/>
              <a:gd name="csX5" fmla="*/ 6684462 w 11518900"/>
              <a:gd name="csY5" fmla="*/ 5597418 h 5597418"/>
              <a:gd name="csX6" fmla="*/ 0 w 11518900"/>
              <a:gd name="csY6" fmla="*/ 5597418 h 55974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1518900" h="5597418">
                <a:moveTo>
                  <a:pt x="0" y="0"/>
                </a:moveTo>
                <a:lnTo>
                  <a:pt x="11453791" y="0"/>
                </a:lnTo>
                <a:lnTo>
                  <a:pt x="11485564" y="51785"/>
                </a:lnTo>
                <a:cubicBezTo>
                  <a:pt x="11541964" y="179323"/>
                  <a:pt x="11530615" y="337362"/>
                  <a:pt x="11422096" y="459369"/>
                </a:cubicBezTo>
                <a:lnTo>
                  <a:pt x="6964009" y="5471559"/>
                </a:lnTo>
                <a:cubicBezTo>
                  <a:pt x="6892811" y="5551606"/>
                  <a:pt x="6791057" y="5597418"/>
                  <a:pt x="6684462" y="5597418"/>
                </a:cubicBezTo>
                <a:lnTo>
                  <a:pt x="0" y="5597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平行四边形 89">
            <a:extLst>
              <a:ext uri="{FF2B5EF4-FFF2-40B4-BE49-F238E27FC236}">
                <a16:creationId xmlns:a16="http://schemas.microsoft.com/office/drawing/2014/main" id="{A63E98EE-6125-BFF2-3344-B712545F8DA8}"/>
              </a:ext>
            </a:extLst>
          </p:cNvPr>
          <p:cNvSpPr/>
          <p:nvPr/>
        </p:nvSpPr>
        <p:spPr>
          <a:xfrm>
            <a:off x="1" y="5811443"/>
            <a:ext cx="12192000" cy="105608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BFD0F81A-F5EA-A770-31FF-F64ACF020B17}"/>
              </a:ext>
            </a:extLst>
          </p:cNvPr>
          <p:cNvSpPr/>
          <p:nvPr/>
        </p:nvSpPr>
        <p:spPr>
          <a:xfrm flipH="1">
            <a:off x="6023274" y="-1"/>
            <a:ext cx="6168726" cy="6858001"/>
          </a:xfrm>
          <a:prstGeom prst="rtTriangl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FC8BE88D-D66F-4F01-1BCA-9F513F9ED834}"/>
              </a:ext>
            </a:extLst>
          </p:cNvPr>
          <p:cNvSpPr/>
          <p:nvPr/>
        </p:nvSpPr>
        <p:spPr>
          <a:xfrm>
            <a:off x="4985759" y="6376345"/>
            <a:ext cx="8429389" cy="1169072"/>
          </a:xfrm>
          <a:custGeom>
            <a:avLst/>
            <a:gdLst>
              <a:gd name="csX0" fmla="*/ 84581 w 8429389"/>
              <a:gd name="csY0" fmla="*/ 578206 h 1169072"/>
              <a:gd name="csX1" fmla="*/ 459912 w 8429389"/>
              <a:gd name="csY1" fmla="*/ 129133 h 1169072"/>
              <a:gd name="csX2" fmla="*/ 736137 w 8429389"/>
              <a:gd name="csY2" fmla="*/ 0 h 1169072"/>
              <a:gd name="csX3" fmla="*/ 8068584 w 8429389"/>
              <a:gd name="csY3" fmla="*/ 0 h 1169072"/>
              <a:gd name="csX4" fmla="*/ 8344809 w 8429389"/>
              <a:gd name="csY4" fmla="*/ 590866 h 1169072"/>
              <a:gd name="csX5" fmla="*/ 7969479 w 8429389"/>
              <a:gd name="csY5" fmla="*/ 1039939 h 1169072"/>
              <a:gd name="csX6" fmla="*/ 7693253 w 8429389"/>
              <a:gd name="csY6" fmla="*/ 1169072 h 1169072"/>
              <a:gd name="csX7" fmla="*/ 360807 w 8429389"/>
              <a:gd name="csY7" fmla="*/ 1169072 h 1169072"/>
              <a:gd name="csX8" fmla="*/ 84581 w 8429389"/>
              <a:gd name="csY8" fmla="*/ 578206 h 11690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429389" h="1169072">
                <a:moveTo>
                  <a:pt x="84581" y="578206"/>
                </a:moveTo>
                <a:lnTo>
                  <a:pt x="459912" y="129133"/>
                </a:lnTo>
                <a:cubicBezTo>
                  <a:pt x="528338" y="47263"/>
                  <a:pt x="629436" y="0"/>
                  <a:pt x="736137" y="0"/>
                </a:cubicBezTo>
                <a:lnTo>
                  <a:pt x="8068584" y="0"/>
                </a:lnTo>
                <a:cubicBezTo>
                  <a:pt x="8374300" y="0"/>
                  <a:pt x="8540864" y="356292"/>
                  <a:pt x="8344809" y="590866"/>
                </a:cubicBezTo>
                <a:lnTo>
                  <a:pt x="7969479" y="1039939"/>
                </a:lnTo>
                <a:cubicBezTo>
                  <a:pt x="7901052" y="1121809"/>
                  <a:pt x="7799954" y="1169072"/>
                  <a:pt x="7693253" y="1169072"/>
                </a:cubicBezTo>
                <a:lnTo>
                  <a:pt x="360807" y="1169072"/>
                </a:lnTo>
                <a:cubicBezTo>
                  <a:pt x="55091" y="1169072"/>
                  <a:pt x="-111473" y="812780"/>
                  <a:pt x="84581" y="57820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616E36A0-6F78-BDAF-F0FE-05B5AB29CBBC}"/>
              </a:ext>
            </a:extLst>
          </p:cNvPr>
          <p:cNvSpPr/>
          <p:nvPr/>
        </p:nvSpPr>
        <p:spPr>
          <a:xfrm>
            <a:off x="4707048" y="6114821"/>
            <a:ext cx="9613092" cy="1109433"/>
          </a:xfrm>
          <a:custGeom>
            <a:avLst/>
            <a:gdLst>
              <a:gd name="csX0" fmla="*/ 89190 w 9613092"/>
              <a:gd name="csY0" fmla="*/ 513154 h 1109433"/>
              <a:gd name="csX1" fmla="*/ 427966 w 9613092"/>
              <a:gd name="csY1" fmla="*/ 123721 h 1109433"/>
              <a:gd name="csX2" fmla="*/ 699576 w 9613092"/>
              <a:gd name="csY2" fmla="*/ 0 h 1109433"/>
              <a:gd name="csX3" fmla="*/ 9252293 w 9613092"/>
              <a:gd name="csY3" fmla="*/ 0 h 1109433"/>
              <a:gd name="csX4" fmla="*/ 9523903 w 9613092"/>
              <a:gd name="csY4" fmla="*/ 596279 h 1109433"/>
              <a:gd name="csX5" fmla="*/ 9185128 w 9613092"/>
              <a:gd name="csY5" fmla="*/ 985712 h 1109433"/>
              <a:gd name="csX6" fmla="*/ 8913517 w 9613092"/>
              <a:gd name="csY6" fmla="*/ 1109433 h 1109433"/>
              <a:gd name="csX7" fmla="*/ 360801 w 9613092"/>
              <a:gd name="csY7" fmla="*/ 1109433 h 1109433"/>
              <a:gd name="csX8" fmla="*/ 89190 w 9613092"/>
              <a:gd name="csY8" fmla="*/ 513154 h 11094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613092" h="1109433">
                <a:moveTo>
                  <a:pt x="89190" y="513154"/>
                </a:moveTo>
                <a:lnTo>
                  <a:pt x="427966" y="123721"/>
                </a:lnTo>
                <a:cubicBezTo>
                  <a:pt x="496309" y="45158"/>
                  <a:pt x="595447" y="0"/>
                  <a:pt x="699576" y="0"/>
                </a:cubicBezTo>
                <a:lnTo>
                  <a:pt x="9252293" y="0"/>
                </a:lnTo>
                <a:cubicBezTo>
                  <a:pt x="9561310" y="0"/>
                  <a:pt x="9726720" y="363134"/>
                  <a:pt x="9523903" y="596279"/>
                </a:cubicBezTo>
                <a:lnTo>
                  <a:pt x="9185128" y="985712"/>
                </a:lnTo>
                <a:cubicBezTo>
                  <a:pt x="9116785" y="1064274"/>
                  <a:pt x="9017647" y="1109433"/>
                  <a:pt x="8913517" y="1109433"/>
                </a:cubicBezTo>
                <a:lnTo>
                  <a:pt x="360801" y="1109433"/>
                </a:lnTo>
                <a:cubicBezTo>
                  <a:pt x="51783" y="1109433"/>
                  <a:pt x="-113627" y="746299"/>
                  <a:pt x="89190" y="51315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023C1C48-3229-CAE0-1886-93A81C95C2EC}"/>
              </a:ext>
            </a:extLst>
          </p:cNvPr>
          <p:cNvSpPr/>
          <p:nvPr/>
        </p:nvSpPr>
        <p:spPr>
          <a:xfrm>
            <a:off x="9305377" y="552795"/>
            <a:ext cx="4052453" cy="3897945"/>
          </a:xfrm>
          <a:prstGeom prst="parallelogram">
            <a:avLst>
              <a:gd name="adj" fmla="val 9007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67D3A7D4-BDB5-A46F-1B54-D1D5DDD1D409}"/>
              </a:ext>
            </a:extLst>
          </p:cNvPr>
          <p:cNvSpPr/>
          <p:nvPr/>
        </p:nvSpPr>
        <p:spPr>
          <a:xfrm>
            <a:off x="8082627" y="-455352"/>
            <a:ext cx="2096217" cy="2016294"/>
          </a:xfrm>
          <a:prstGeom prst="parallelogram">
            <a:avLst>
              <a:gd name="adj" fmla="val 9007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D0306AF7-6A1D-3CE3-4242-0EDD5BED955E}"/>
              </a:ext>
            </a:extLst>
          </p:cNvPr>
          <p:cNvSpPr/>
          <p:nvPr/>
        </p:nvSpPr>
        <p:spPr>
          <a:xfrm>
            <a:off x="7802946" y="-163885"/>
            <a:ext cx="3247430" cy="3123615"/>
          </a:xfrm>
          <a:prstGeom prst="parallelogram">
            <a:avLst>
              <a:gd name="adj" fmla="val 9007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B3E309-23C4-9A4C-A020-B49C2B1D7EAA}"/>
              </a:ext>
            </a:extLst>
          </p:cNvPr>
          <p:cNvSpPr txBox="1"/>
          <p:nvPr/>
        </p:nvSpPr>
        <p:spPr>
          <a:xfrm>
            <a:off x="517530" y="1051626"/>
            <a:ext cx="8379035" cy="290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8000" dirty="0">
                <a:solidFill>
                  <a:schemeClr val="bg1"/>
                </a:solidFill>
                <a:effectLst>
                  <a:outerShdw blurRad="38100" dist="50800" dir="5400000" algn="ctr" rotWithShape="0">
                    <a:srgbClr val="000000">
                      <a:alpha val="10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更好发挥经济体制改革牵引作用</a:t>
            </a:r>
          </a:p>
        </p:txBody>
      </p:sp>
      <p:sp>
        <p:nvSpPr>
          <p:cNvPr id="3" name="平行四边形 89">
            <a:extLst>
              <a:ext uri="{FF2B5EF4-FFF2-40B4-BE49-F238E27FC236}">
                <a16:creationId xmlns:a16="http://schemas.microsoft.com/office/drawing/2014/main" id="{6BF23B5B-823F-A8AA-2505-57D2A08F0CF9}"/>
              </a:ext>
            </a:extLst>
          </p:cNvPr>
          <p:cNvSpPr/>
          <p:nvPr/>
        </p:nvSpPr>
        <p:spPr>
          <a:xfrm>
            <a:off x="517530" y="4255285"/>
            <a:ext cx="6191880" cy="11097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9D62EF9-2EF5-81EF-1576-061304C5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5" y="6132147"/>
            <a:ext cx="1627981" cy="488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5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839895;"/>
  <p:tag name="ISLIDE.ICON" val="#120587;#407164;"/>
</p:tagLst>
</file>

<file path=ppt/theme/theme1.xml><?xml version="1.0" encoding="utf-8"?>
<a:theme xmlns:a="http://schemas.openxmlformats.org/drawingml/2006/main" name="Office 主题​​">
  <a:themeElements>
    <a:clrScheme name="自定义 4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12481"/>
      </a:accent2>
      <a:accent3>
        <a:srgbClr val="00B0F0"/>
      </a:accent3>
      <a:accent4>
        <a:srgbClr val="012481"/>
      </a:accent4>
      <a:accent5>
        <a:srgbClr val="00B0F0"/>
      </a:accent5>
      <a:accent6>
        <a:srgbClr val="012481"/>
      </a:accent6>
      <a:hlink>
        <a:srgbClr val="00B0F0"/>
      </a:hlink>
      <a:folHlink>
        <a:srgbClr val="7F7F7F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2703</TotalTime>
  <Words>6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思源宋体 CN Heavy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FEIFEI</dc:creator>
  <cp:lastModifiedBy>dreamsummit</cp:lastModifiedBy>
  <cp:revision>39</cp:revision>
  <dcterms:created xsi:type="dcterms:W3CDTF">2021-12-21T03:17:38Z</dcterms:created>
  <dcterms:modified xsi:type="dcterms:W3CDTF">2026-04-13T08:37:39Z</dcterms:modified>
</cp:coreProperties>
</file>