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6"/>
  </p:handoutMasterIdLst>
  <p:sldIdLst>
    <p:sldId id="409" r:id="rId4"/>
  </p:sldIdLst>
  <p:sldSz cx="9334500" cy="524827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88" userDrawn="1">
          <p15:clr>
            <a:srgbClr val="A4A3A4"/>
          </p15:clr>
        </p15:guide>
        <p15:guide id="2" pos="30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757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0" y="60"/>
      </p:cViewPr>
      <p:guideLst>
        <p:guide orient="horz" pos="1888"/>
        <p:guide pos="301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8514"/>
    </p:cViewPr>
  </p:sorter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4742" y="1143000"/>
            <a:ext cx="548851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917861" y="699840"/>
            <a:ext cx="7502754" cy="1967267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9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917861" y="2724968"/>
            <a:ext cx="7502754" cy="1126908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35" spc="200"/>
            </a:lvl1pPr>
            <a:lvl2pPr marL="349885" indent="0" algn="ctr">
              <a:buNone/>
              <a:defRPr sz="1530"/>
            </a:lvl2pPr>
            <a:lvl3pPr marL="699770" indent="0" algn="ctr">
              <a:buNone/>
              <a:defRPr sz="1380"/>
            </a:lvl3pPr>
            <a:lvl4pPr marL="1049655" indent="0" algn="ctr">
              <a:buNone/>
              <a:defRPr sz="1225"/>
            </a:lvl4pPr>
            <a:lvl5pPr marL="1399540" indent="0" algn="ctr">
              <a:buNone/>
              <a:defRPr sz="1225"/>
            </a:lvl5pPr>
            <a:lvl6pPr marL="1749425" indent="0" algn="ctr">
              <a:buNone/>
              <a:defRPr sz="1225"/>
            </a:lvl6pPr>
            <a:lvl7pPr marL="2099310" indent="0" algn="ctr">
              <a:buNone/>
              <a:defRPr sz="1225"/>
            </a:lvl7pPr>
            <a:lvl8pPr marL="2449195" indent="0" algn="ctr">
              <a:buNone/>
              <a:defRPr sz="1225"/>
            </a:lvl8pPr>
            <a:lvl9pPr marL="2799080" indent="0" algn="ctr">
              <a:buNone/>
              <a:defRPr sz="1225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65821" y="592384"/>
            <a:ext cx="8401320" cy="419628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917861" y="1901140"/>
            <a:ext cx="7502754" cy="779743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9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917861" y="2724968"/>
            <a:ext cx="7502754" cy="360941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35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首尾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尾页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过渡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534719" y="4864373"/>
            <a:ext cx="2099310" cy="279422"/>
          </a:xfrm>
        </p:spPr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3092768" y="4864373"/>
            <a:ext cx="3148965" cy="27942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701345" y="4864373"/>
            <a:ext cx="2099310" cy="279422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468630" y="465595"/>
            <a:ext cx="8397240" cy="58406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5821" y="465642"/>
            <a:ext cx="8398564" cy="54003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65821" y="1140684"/>
            <a:ext cx="8398564" cy="3642474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524255" y="2945390"/>
            <a:ext cx="5948179" cy="586874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7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524255" y="3532263"/>
            <a:ext cx="5948179" cy="66402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988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2pPr>
            <a:lvl3pPr marL="69977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3pPr>
            <a:lvl4pPr marL="104965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4pPr>
            <a:lvl5pPr marL="139954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5pPr>
            <a:lvl6pPr marL="174942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6pPr>
            <a:lvl7pPr marL="209931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7pPr>
            <a:lvl8pPr marL="244919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8pPr>
            <a:lvl9pPr marL="279908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5821" y="465642"/>
            <a:ext cx="8398564" cy="54003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65821" y="1148950"/>
            <a:ext cx="3963615" cy="363420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909039" y="1148950"/>
            <a:ext cx="3963615" cy="363420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5821" y="465642"/>
            <a:ext cx="8398564" cy="54003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65821" y="1093844"/>
            <a:ext cx="4090407" cy="292059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3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65821" y="1418967"/>
            <a:ext cx="4090407" cy="3364192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774400" y="1088126"/>
            <a:ext cx="4090407" cy="292059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3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774400" y="1418967"/>
            <a:ext cx="4090407" cy="3364192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65821" y="465642"/>
            <a:ext cx="8398564" cy="54003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65821" y="1190279"/>
            <a:ext cx="4006703" cy="35267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25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862181" y="1190279"/>
            <a:ext cx="4002204" cy="35267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25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836271" y="699840"/>
            <a:ext cx="799338" cy="384912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45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700110" y="699840"/>
            <a:ext cx="7020394" cy="3849120"/>
          </a:xfrm>
        </p:spPr>
        <p:txBody>
          <a:bodyPr vert="eaVert" lIns="46800" tIns="46800" rIns="46800" bIns="46800"/>
          <a:lstStyle>
            <a:lvl1pPr marL="175260" indent="-175260">
              <a:spcAft>
                <a:spcPts val="1000"/>
              </a:spcAft>
              <a:defRPr spc="300"/>
            </a:lvl1pPr>
            <a:lvl2pPr marL="525145" indent="-175260">
              <a:defRPr spc="300"/>
            </a:lvl2pPr>
            <a:lvl3pPr marL="875030" indent="-175260">
              <a:defRPr spc="300"/>
            </a:lvl3pPr>
            <a:lvl4pPr marL="1224915" indent="-175260">
              <a:defRPr spc="300"/>
            </a:lvl4pPr>
            <a:lvl5pPr marL="1574800" indent="-17526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65821" y="465642"/>
            <a:ext cx="8398564" cy="540034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65821" y="1140684"/>
            <a:ext cx="8398564" cy="3642474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68578" y="4832754"/>
            <a:ext cx="2067254" cy="242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6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151414" y="4832754"/>
            <a:ext cx="3031972" cy="242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6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797131" y="4832754"/>
            <a:ext cx="2067254" cy="242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65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xStyles>
    <p:titleStyle>
      <a:lvl1pPr algn="l" defTabSz="699770" rtl="0" eaLnBrk="1" fontAlgn="auto" latinLnBrk="0" hangingPunct="1">
        <a:lnSpc>
          <a:spcPct val="100000"/>
        </a:lnSpc>
        <a:spcBef>
          <a:spcPct val="0"/>
        </a:spcBef>
        <a:buNone/>
        <a:defRPr sz="2755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75260" indent="-175260" algn="l" defTabSz="69977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8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25145" indent="-175260" algn="l" defTabSz="69977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31900" algn="l"/>
          <a:tab pos="1231900" algn="l"/>
          <a:tab pos="1231900" algn="l"/>
          <a:tab pos="1231900" algn="l"/>
        </a:tabLst>
        <a:defRPr sz="122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75030" indent="-175260" algn="l" defTabSz="69977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2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24915" indent="-175260" algn="l" defTabSz="69977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7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74800" indent="-175260" algn="l" defTabSz="69977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7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534401" y="1612107"/>
            <a:ext cx="6655528" cy="868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505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政绩观一定要对头</a:t>
            </a:r>
            <a:endParaRPr lang="zh-CN" altLang="en-US" sz="5050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图片 1" descr="首页红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3520" y="4781550"/>
            <a:ext cx="1266825" cy="38036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split orient="vert"/>
      </p:transition>
    </mc:Choice>
    <mc:Fallback>
      <p:transition spd="slow" advTm="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涂豆思">
  <a:themeElements>
    <a:clrScheme name="涂豆思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ED7D31"/>
      </a:accent2>
      <a:accent3>
        <a:srgbClr val="A5A5A5"/>
      </a:accent3>
      <a:accent4>
        <a:srgbClr val="C00000"/>
      </a:accent4>
      <a:accent5>
        <a:srgbClr val="7F7F7F"/>
      </a:accent5>
      <a:accent6>
        <a:srgbClr val="ED7D31"/>
      </a:accent6>
      <a:hlink>
        <a:srgbClr val="C00000"/>
      </a:hlink>
      <a:folHlink>
        <a:srgbClr val="C00000"/>
      </a:folHlink>
    </a:clrScheme>
    <a:fontScheme name="涂豆思（思源）">
      <a:majorFont>
        <a:latin typeface="思源黑体 CN Heavy"/>
        <a:ea typeface="思源黑体 CN Heavy"/>
        <a:cs typeface=""/>
      </a:majorFont>
      <a:minorFont>
        <a:latin typeface="思源黑体 CN Normal"/>
        <a:ea typeface="思源黑体 CN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WPS 演示</Application>
  <PresentationFormat>宽屏</PresentationFormat>
  <Paragraphs>2</Paragraphs>
  <Slides>1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Wingdings</vt:lpstr>
      <vt:lpstr>思源黑体 Light</vt:lpstr>
      <vt:lpstr>黑体</vt:lpstr>
      <vt:lpstr>字魂105号-简雅黑</vt:lpstr>
      <vt:lpstr>思源黑体 CN Normal</vt:lpstr>
      <vt:lpstr>字魂58号-创中黑</vt:lpstr>
      <vt:lpstr>思源黑体 CN Regular</vt:lpstr>
      <vt:lpstr>汉仪旗黑-55简</vt:lpstr>
      <vt:lpstr>思源黑体 CN Bold</vt:lpstr>
      <vt:lpstr>Arial Unicode MS</vt:lpstr>
      <vt:lpstr>Calibri</vt:lpstr>
      <vt:lpstr>Helvetica</vt:lpstr>
      <vt:lpstr>阿里巴巴普惠体</vt:lpstr>
      <vt:lpstr>阿里巴巴普惠体 Medium</vt:lpstr>
      <vt:lpstr>思源黑体</vt:lpstr>
      <vt:lpstr>字魂36号-正文宋楷</vt:lpstr>
      <vt:lpstr>字魂160号-檀宋</vt:lpstr>
      <vt:lpstr>Office 主题​​</vt:lpstr>
      <vt:lpstr>涂豆思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home</dc:creator>
  <cp:lastModifiedBy>佳</cp:lastModifiedBy>
  <cp:revision>218</cp:revision>
  <dcterms:created xsi:type="dcterms:W3CDTF">2019-06-19T02:08:00Z</dcterms:created>
  <dcterms:modified xsi:type="dcterms:W3CDTF">2026-04-14T01:57:37Z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6F959787F491430087561FF50C904F8A_13</vt:lpwstr>
  </property>
</Properties>
</file>