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97" r:id="rId2"/>
  </p:sldIdLst>
  <p:sldSz cx="12192000" cy="6858000"/>
  <p:notesSz cx="6858000" cy="9144000"/>
  <p:embeddedFontLst>
    <p:embeddedFont>
      <p:font typeface="黑体" panose="02010609060101010101" pitchFamily="49" charset="-122"/>
      <p:regular r:id="rId4"/>
    </p:embeddedFont>
    <p:embeddedFont>
      <p:font typeface="等线 Light" panose="02010600030101010101" pitchFamily="2" charset="-122"/>
      <p:regular r:id="rId5"/>
    </p:embeddedFont>
    <p:embeddedFont>
      <p:font typeface="等线" panose="02010600030101010101" pitchFamily="2" charset="-122"/>
      <p:regular r:id="rId6"/>
      <p:bold r:id="rId7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6C5F"/>
    <a:srgbClr val="D9ADB0"/>
    <a:srgbClr val="D66C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936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0DB72-7E15-4040-9833-C9782625505C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6A0A4-DAAA-4E93-9B7C-8D42EEBC57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4961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56A0A4-DAAA-4E93-9B7C-8D42EEBC578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1697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93064-1256-4269-B0BD-991B17D2CA2B}" type="datetimeFigureOut">
              <a:rPr lang="zh-CN" altLang="en-US" smtClean="0"/>
              <a:t>2026/4/14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42686-0E5B-4B06-9DF4-828C26E279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xmlns="" id="{2A32EA74-8D81-4BBB-AD0F-6522E2A02F65}"/>
              </a:ext>
            </a:extLst>
          </p:cNvPr>
          <p:cNvSpPr/>
          <p:nvPr/>
        </p:nvSpPr>
        <p:spPr>
          <a:xfrm>
            <a:off x="1387253" y="902208"/>
            <a:ext cx="9423400" cy="5023104"/>
          </a:xfrm>
          <a:prstGeom prst="rect">
            <a:avLst/>
          </a:prstGeom>
          <a:noFill/>
          <a:ln w="2413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D66C62"/>
              </a:solidFill>
            </a:endParaRPr>
          </a:p>
        </p:txBody>
      </p:sp>
      <p:sp>
        <p:nvSpPr>
          <p:cNvPr id="18" name="任意多边形: 形状 17">
            <a:extLst>
              <a:ext uri="{FF2B5EF4-FFF2-40B4-BE49-F238E27FC236}">
                <a16:creationId xmlns:a16="http://schemas.microsoft.com/office/drawing/2014/main" xmlns="" id="{D0926C4D-FF20-47ED-9C84-BE97D75F077B}"/>
              </a:ext>
            </a:extLst>
          </p:cNvPr>
          <p:cNvSpPr/>
          <p:nvPr/>
        </p:nvSpPr>
        <p:spPr>
          <a:xfrm>
            <a:off x="1" y="4432482"/>
            <a:ext cx="2582475" cy="2425518"/>
          </a:xfrm>
          <a:custGeom>
            <a:avLst/>
            <a:gdLst>
              <a:gd name="connsiteX0" fmla="*/ 704119 w 2582475"/>
              <a:gd name="connsiteY0" fmla="*/ 0 h 2425518"/>
              <a:gd name="connsiteX1" fmla="*/ 2582475 w 2582475"/>
              <a:gd name="connsiteY1" fmla="*/ 1878356 h 2425518"/>
              <a:gd name="connsiteX2" fmla="*/ 2544314 w 2582475"/>
              <a:gd name="connsiteY2" fmla="*/ 2256910 h 2425518"/>
              <a:gd name="connsiteX3" fmla="*/ 2500960 w 2582475"/>
              <a:gd name="connsiteY3" fmla="*/ 2425518 h 2425518"/>
              <a:gd name="connsiteX4" fmla="*/ 1946748 w 2582475"/>
              <a:gd name="connsiteY4" fmla="*/ 2425518 h 2425518"/>
              <a:gd name="connsiteX5" fmla="*/ 1956560 w 2582475"/>
              <a:gd name="connsiteY5" fmla="*/ 2407441 h 2425518"/>
              <a:gd name="connsiteX6" fmla="*/ 2063377 w 2582475"/>
              <a:gd name="connsiteY6" fmla="*/ 1878356 h 2425518"/>
              <a:gd name="connsiteX7" fmla="*/ 704119 w 2582475"/>
              <a:gd name="connsiteY7" fmla="*/ 519098 h 2425518"/>
              <a:gd name="connsiteX8" fmla="*/ 56216 w 2582475"/>
              <a:gd name="connsiteY8" fmla="*/ 683154 h 2425518"/>
              <a:gd name="connsiteX9" fmla="*/ 0 w 2582475"/>
              <a:gd name="connsiteY9" fmla="*/ 717306 h 2425518"/>
              <a:gd name="connsiteX10" fmla="*/ 0 w 2582475"/>
              <a:gd name="connsiteY10" fmla="*/ 137721 h 2425518"/>
              <a:gd name="connsiteX11" fmla="*/ 145554 w 2582475"/>
              <a:gd name="connsiteY11" fmla="*/ 84448 h 2425518"/>
              <a:gd name="connsiteX12" fmla="*/ 704119 w 2582475"/>
              <a:gd name="connsiteY12" fmla="*/ 0 h 2425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82475" h="2425518">
                <a:moveTo>
                  <a:pt x="704119" y="0"/>
                </a:moveTo>
                <a:cubicBezTo>
                  <a:pt x="1741506" y="0"/>
                  <a:pt x="2582475" y="840969"/>
                  <a:pt x="2582475" y="1878356"/>
                </a:cubicBezTo>
                <a:cubicBezTo>
                  <a:pt x="2582475" y="2008030"/>
                  <a:pt x="2569335" y="2134634"/>
                  <a:pt x="2544314" y="2256910"/>
                </a:cubicBezTo>
                <a:lnTo>
                  <a:pt x="2500960" y="2425518"/>
                </a:lnTo>
                <a:lnTo>
                  <a:pt x="1946748" y="2425518"/>
                </a:lnTo>
                <a:lnTo>
                  <a:pt x="1956560" y="2407441"/>
                </a:lnTo>
                <a:cubicBezTo>
                  <a:pt x="2025342" y="2244821"/>
                  <a:pt x="2063377" y="2066030"/>
                  <a:pt x="2063377" y="1878356"/>
                </a:cubicBezTo>
                <a:cubicBezTo>
                  <a:pt x="2063377" y="1127659"/>
                  <a:pt x="1454816" y="519098"/>
                  <a:pt x="704119" y="519098"/>
                </a:cubicBezTo>
                <a:cubicBezTo>
                  <a:pt x="469526" y="519098"/>
                  <a:pt x="248814" y="578528"/>
                  <a:pt x="56216" y="683154"/>
                </a:cubicBezTo>
                <a:lnTo>
                  <a:pt x="0" y="717306"/>
                </a:lnTo>
                <a:lnTo>
                  <a:pt x="0" y="137721"/>
                </a:lnTo>
                <a:lnTo>
                  <a:pt x="145554" y="84448"/>
                </a:lnTo>
                <a:cubicBezTo>
                  <a:pt x="322004" y="29566"/>
                  <a:pt x="509609" y="0"/>
                  <a:pt x="704119" y="0"/>
                </a:cubicBezTo>
                <a:close/>
              </a:path>
            </a:pathLst>
          </a:custGeom>
          <a:solidFill>
            <a:srgbClr val="D66C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9" name="任意多边形: 形状 18">
            <a:extLst>
              <a:ext uri="{FF2B5EF4-FFF2-40B4-BE49-F238E27FC236}">
                <a16:creationId xmlns:a16="http://schemas.microsoft.com/office/drawing/2014/main" xmlns="" id="{09121831-313B-486C-A837-575453C5EF0C}"/>
              </a:ext>
            </a:extLst>
          </p:cNvPr>
          <p:cNvSpPr/>
          <p:nvPr/>
        </p:nvSpPr>
        <p:spPr>
          <a:xfrm rot="10800000">
            <a:off x="9609525" y="0"/>
            <a:ext cx="2582475" cy="2425518"/>
          </a:xfrm>
          <a:custGeom>
            <a:avLst/>
            <a:gdLst>
              <a:gd name="connsiteX0" fmla="*/ 704119 w 2582475"/>
              <a:gd name="connsiteY0" fmla="*/ 0 h 2425518"/>
              <a:gd name="connsiteX1" fmla="*/ 2582475 w 2582475"/>
              <a:gd name="connsiteY1" fmla="*/ 1878356 h 2425518"/>
              <a:gd name="connsiteX2" fmla="*/ 2544314 w 2582475"/>
              <a:gd name="connsiteY2" fmla="*/ 2256910 h 2425518"/>
              <a:gd name="connsiteX3" fmla="*/ 2500960 w 2582475"/>
              <a:gd name="connsiteY3" fmla="*/ 2425518 h 2425518"/>
              <a:gd name="connsiteX4" fmla="*/ 1946748 w 2582475"/>
              <a:gd name="connsiteY4" fmla="*/ 2425518 h 2425518"/>
              <a:gd name="connsiteX5" fmla="*/ 1956560 w 2582475"/>
              <a:gd name="connsiteY5" fmla="*/ 2407441 h 2425518"/>
              <a:gd name="connsiteX6" fmla="*/ 2063377 w 2582475"/>
              <a:gd name="connsiteY6" fmla="*/ 1878356 h 2425518"/>
              <a:gd name="connsiteX7" fmla="*/ 704119 w 2582475"/>
              <a:gd name="connsiteY7" fmla="*/ 519098 h 2425518"/>
              <a:gd name="connsiteX8" fmla="*/ 56216 w 2582475"/>
              <a:gd name="connsiteY8" fmla="*/ 683154 h 2425518"/>
              <a:gd name="connsiteX9" fmla="*/ 0 w 2582475"/>
              <a:gd name="connsiteY9" fmla="*/ 717306 h 2425518"/>
              <a:gd name="connsiteX10" fmla="*/ 0 w 2582475"/>
              <a:gd name="connsiteY10" fmla="*/ 137721 h 2425518"/>
              <a:gd name="connsiteX11" fmla="*/ 145554 w 2582475"/>
              <a:gd name="connsiteY11" fmla="*/ 84448 h 2425518"/>
              <a:gd name="connsiteX12" fmla="*/ 704119 w 2582475"/>
              <a:gd name="connsiteY12" fmla="*/ 0 h 2425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82475" h="2425518">
                <a:moveTo>
                  <a:pt x="704119" y="0"/>
                </a:moveTo>
                <a:cubicBezTo>
                  <a:pt x="1741506" y="0"/>
                  <a:pt x="2582475" y="840969"/>
                  <a:pt x="2582475" y="1878356"/>
                </a:cubicBezTo>
                <a:cubicBezTo>
                  <a:pt x="2582475" y="2008030"/>
                  <a:pt x="2569335" y="2134634"/>
                  <a:pt x="2544314" y="2256910"/>
                </a:cubicBezTo>
                <a:lnTo>
                  <a:pt x="2500960" y="2425518"/>
                </a:lnTo>
                <a:lnTo>
                  <a:pt x="1946748" y="2425518"/>
                </a:lnTo>
                <a:lnTo>
                  <a:pt x="1956560" y="2407441"/>
                </a:lnTo>
                <a:cubicBezTo>
                  <a:pt x="2025342" y="2244821"/>
                  <a:pt x="2063377" y="2066030"/>
                  <a:pt x="2063377" y="1878356"/>
                </a:cubicBezTo>
                <a:cubicBezTo>
                  <a:pt x="2063377" y="1127659"/>
                  <a:pt x="1454816" y="519098"/>
                  <a:pt x="704119" y="519098"/>
                </a:cubicBezTo>
                <a:cubicBezTo>
                  <a:pt x="469526" y="519098"/>
                  <a:pt x="248814" y="578528"/>
                  <a:pt x="56216" y="683154"/>
                </a:cubicBezTo>
                <a:lnTo>
                  <a:pt x="0" y="717306"/>
                </a:lnTo>
                <a:lnTo>
                  <a:pt x="0" y="137721"/>
                </a:lnTo>
                <a:lnTo>
                  <a:pt x="145554" y="84448"/>
                </a:lnTo>
                <a:cubicBezTo>
                  <a:pt x="322004" y="29566"/>
                  <a:pt x="509609" y="0"/>
                  <a:pt x="704119" y="0"/>
                </a:cubicBezTo>
                <a:close/>
              </a:path>
            </a:pathLst>
          </a:custGeom>
          <a:solidFill>
            <a:srgbClr val="D9A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xmlns="" id="{210CFD57-06CC-4915-840D-E9B6BB747D92}"/>
              </a:ext>
            </a:extLst>
          </p:cNvPr>
          <p:cNvSpPr txBox="1"/>
          <p:nvPr/>
        </p:nvSpPr>
        <p:spPr>
          <a:xfrm>
            <a:off x="937927" y="1769876"/>
            <a:ext cx="10319053" cy="222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0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文化润心，诗意前行</a:t>
            </a:r>
            <a:r>
              <a:rPr lang="zh-CN" altLang="en-US" sz="50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endParaRPr lang="en-US" altLang="zh-CN" sz="5000" dirty="0" smtClean="0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 dirty="0" smtClean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论</a:t>
            </a:r>
            <a:r>
              <a:rPr lang="zh-CN" altLang="en-US" sz="5000" dirty="0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人文知识的情绪调节价值</a:t>
            </a:r>
          </a:p>
        </p:txBody>
      </p:sp>
      <p:sp>
        <p:nvSpPr>
          <p:cNvPr id="25" name="任意多边形: 形状 24">
            <a:extLst>
              <a:ext uri="{FF2B5EF4-FFF2-40B4-BE49-F238E27FC236}">
                <a16:creationId xmlns:a16="http://schemas.microsoft.com/office/drawing/2014/main" xmlns="" id="{53CAD138-D064-43FA-88AA-A6CB85268277}"/>
              </a:ext>
            </a:extLst>
          </p:cNvPr>
          <p:cNvSpPr/>
          <p:nvPr/>
        </p:nvSpPr>
        <p:spPr>
          <a:xfrm rot="5400000">
            <a:off x="-18585" y="18587"/>
            <a:ext cx="611553" cy="574384"/>
          </a:xfrm>
          <a:custGeom>
            <a:avLst/>
            <a:gdLst>
              <a:gd name="connsiteX0" fmla="*/ 704119 w 2582475"/>
              <a:gd name="connsiteY0" fmla="*/ 0 h 2425518"/>
              <a:gd name="connsiteX1" fmla="*/ 2582475 w 2582475"/>
              <a:gd name="connsiteY1" fmla="*/ 1878356 h 2425518"/>
              <a:gd name="connsiteX2" fmla="*/ 2544314 w 2582475"/>
              <a:gd name="connsiteY2" fmla="*/ 2256910 h 2425518"/>
              <a:gd name="connsiteX3" fmla="*/ 2500960 w 2582475"/>
              <a:gd name="connsiteY3" fmla="*/ 2425518 h 2425518"/>
              <a:gd name="connsiteX4" fmla="*/ 1946748 w 2582475"/>
              <a:gd name="connsiteY4" fmla="*/ 2425518 h 2425518"/>
              <a:gd name="connsiteX5" fmla="*/ 1956560 w 2582475"/>
              <a:gd name="connsiteY5" fmla="*/ 2407441 h 2425518"/>
              <a:gd name="connsiteX6" fmla="*/ 2063377 w 2582475"/>
              <a:gd name="connsiteY6" fmla="*/ 1878356 h 2425518"/>
              <a:gd name="connsiteX7" fmla="*/ 704119 w 2582475"/>
              <a:gd name="connsiteY7" fmla="*/ 519098 h 2425518"/>
              <a:gd name="connsiteX8" fmla="*/ 56216 w 2582475"/>
              <a:gd name="connsiteY8" fmla="*/ 683154 h 2425518"/>
              <a:gd name="connsiteX9" fmla="*/ 0 w 2582475"/>
              <a:gd name="connsiteY9" fmla="*/ 717306 h 2425518"/>
              <a:gd name="connsiteX10" fmla="*/ 0 w 2582475"/>
              <a:gd name="connsiteY10" fmla="*/ 137721 h 2425518"/>
              <a:gd name="connsiteX11" fmla="*/ 145554 w 2582475"/>
              <a:gd name="connsiteY11" fmla="*/ 84448 h 2425518"/>
              <a:gd name="connsiteX12" fmla="*/ 704119 w 2582475"/>
              <a:gd name="connsiteY12" fmla="*/ 0 h 2425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82475" h="2425518">
                <a:moveTo>
                  <a:pt x="704119" y="0"/>
                </a:moveTo>
                <a:cubicBezTo>
                  <a:pt x="1741506" y="0"/>
                  <a:pt x="2582475" y="840969"/>
                  <a:pt x="2582475" y="1878356"/>
                </a:cubicBezTo>
                <a:cubicBezTo>
                  <a:pt x="2582475" y="2008030"/>
                  <a:pt x="2569335" y="2134634"/>
                  <a:pt x="2544314" y="2256910"/>
                </a:cubicBezTo>
                <a:lnTo>
                  <a:pt x="2500960" y="2425518"/>
                </a:lnTo>
                <a:lnTo>
                  <a:pt x="1946748" y="2425518"/>
                </a:lnTo>
                <a:lnTo>
                  <a:pt x="1956560" y="2407441"/>
                </a:lnTo>
                <a:cubicBezTo>
                  <a:pt x="2025342" y="2244821"/>
                  <a:pt x="2063377" y="2066030"/>
                  <a:pt x="2063377" y="1878356"/>
                </a:cubicBezTo>
                <a:cubicBezTo>
                  <a:pt x="2063377" y="1127659"/>
                  <a:pt x="1454816" y="519098"/>
                  <a:pt x="704119" y="519098"/>
                </a:cubicBezTo>
                <a:cubicBezTo>
                  <a:pt x="469526" y="519098"/>
                  <a:pt x="248814" y="578528"/>
                  <a:pt x="56216" y="683154"/>
                </a:cubicBezTo>
                <a:lnTo>
                  <a:pt x="0" y="717306"/>
                </a:lnTo>
                <a:lnTo>
                  <a:pt x="0" y="137721"/>
                </a:lnTo>
                <a:lnTo>
                  <a:pt x="145554" y="84448"/>
                </a:lnTo>
                <a:cubicBezTo>
                  <a:pt x="322004" y="29566"/>
                  <a:pt x="509609" y="0"/>
                  <a:pt x="704119" y="0"/>
                </a:cubicBezTo>
                <a:close/>
              </a:path>
            </a:pathLst>
          </a:custGeom>
          <a:solidFill>
            <a:srgbClr val="D66C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6" name="任意多边形: 形状 25">
            <a:extLst>
              <a:ext uri="{FF2B5EF4-FFF2-40B4-BE49-F238E27FC236}">
                <a16:creationId xmlns:a16="http://schemas.microsoft.com/office/drawing/2014/main" xmlns="" id="{FD906891-AFC8-4AD3-BECB-E3D239BD4797}"/>
              </a:ext>
            </a:extLst>
          </p:cNvPr>
          <p:cNvSpPr/>
          <p:nvPr/>
        </p:nvSpPr>
        <p:spPr>
          <a:xfrm rot="16200000">
            <a:off x="11599032" y="6265031"/>
            <a:ext cx="611553" cy="574384"/>
          </a:xfrm>
          <a:custGeom>
            <a:avLst/>
            <a:gdLst>
              <a:gd name="connsiteX0" fmla="*/ 704119 w 2582475"/>
              <a:gd name="connsiteY0" fmla="*/ 0 h 2425518"/>
              <a:gd name="connsiteX1" fmla="*/ 2582475 w 2582475"/>
              <a:gd name="connsiteY1" fmla="*/ 1878356 h 2425518"/>
              <a:gd name="connsiteX2" fmla="*/ 2544314 w 2582475"/>
              <a:gd name="connsiteY2" fmla="*/ 2256910 h 2425518"/>
              <a:gd name="connsiteX3" fmla="*/ 2500960 w 2582475"/>
              <a:gd name="connsiteY3" fmla="*/ 2425518 h 2425518"/>
              <a:gd name="connsiteX4" fmla="*/ 1946748 w 2582475"/>
              <a:gd name="connsiteY4" fmla="*/ 2425518 h 2425518"/>
              <a:gd name="connsiteX5" fmla="*/ 1956560 w 2582475"/>
              <a:gd name="connsiteY5" fmla="*/ 2407441 h 2425518"/>
              <a:gd name="connsiteX6" fmla="*/ 2063377 w 2582475"/>
              <a:gd name="connsiteY6" fmla="*/ 1878356 h 2425518"/>
              <a:gd name="connsiteX7" fmla="*/ 704119 w 2582475"/>
              <a:gd name="connsiteY7" fmla="*/ 519098 h 2425518"/>
              <a:gd name="connsiteX8" fmla="*/ 56216 w 2582475"/>
              <a:gd name="connsiteY8" fmla="*/ 683154 h 2425518"/>
              <a:gd name="connsiteX9" fmla="*/ 0 w 2582475"/>
              <a:gd name="connsiteY9" fmla="*/ 717306 h 2425518"/>
              <a:gd name="connsiteX10" fmla="*/ 0 w 2582475"/>
              <a:gd name="connsiteY10" fmla="*/ 137721 h 2425518"/>
              <a:gd name="connsiteX11" fmla="*/ 145554 w 2582475"/>
              <a:gd name="connsiteY11" fmla="*/ 84448 h 2425518"/>
              <a:gd name="connsiteX12" fmla="*/ 704119 w 2582475"/>
              <a:gd name="connsiteY12" fmla="*/ 0 h 2425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82475" h="2425518">
                <a:moveTo>
                  <a:pt x="704119" y="0"/>
                </a:moveTo>
                <a:cubicBezTo>
                  <a:pt x="1741506" y="0"/>
                  <a:pt x="2582475" y="840969"/>
                  <a:pt x="2582475" y="1878356"/>
                </a:cubicBezTo>
                <a:cubicBezTo>
                  <a:pt x="2582475" y="2008030"/>
                  <a:pt x="2569335" y="2134634"/>
                  <a:pt x="2544314" y="2256910"/>
                </a:cubicBezTo>
                <a:lnTo>
                  <a:pt x="2500960" y="2425518"/>
                </a:lnTo>
                <a:lnTo>
                  <a:pt x="1946748" y="2425518"/>
                </a:lnTo>
                <a:lnTo>
                  <a:pt x="1956560" y="2407441"/>
                </a:lnTo>
                <a:cubicBezTo>
                  <a:pt x="2025342" y="2244821"/>
                  <a:pt x="2063377" y="2066030"/>
                  <a:pt x="2063377" y="1878356"/>
                </a:cubicBezTo>
                <a:cubicBezTo>
                  <a:pt x="2063377" y="1127659"/>
                  <a:pt x="1454816" y="519098"/>
                  <a:pt x="704119" y="519098"/>
                </a:cubicBezTo>
                <a:cubicBezTo>
                  <a:pt x="469526" y="519098"/>
                  <a:pt x="248814" y="578528"/>
                  <a:pt x="56216" y="683154"/>
                </a:cubicBezTo>
                <a:lnTo>
                  <a:pt x="0" y="717306"/>
                </a:lnTo>
                <a:lnTo>
                  <a:pt x="0" y="137721"/>
                </a:lnTo>
                <a:lnTo>
                  <a:pt x="145554" y="84448"/>
                </a:lnTo>
                <a:cubicBezTo>
                  <a:pt x="322004" y="29566"/>
                  <a:pt x="509609" y="0"/>
                  <a:pt x="704119" y="0"/>
                </a:cubicBezTo>
                <a:close/>
              </a:path>
            </a:pathLst>
          </a:custGeom>
          <a:solidFill>
            <a:srgbClr val="D9A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563" y="6405091"/>
            <a:ext cx="980875" cy="29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877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</Words>
  <Application>Microsoft Office PowerPoint</Application>
  <PresentationFormat>自定义</PresentationFormat>
  <Paragraphs>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Arial</vt:lpstr>
      <vt:lpstr>宋体</vt:lpstr>
      <vt:lpstr>黑体</vt:lpstr>
      <vt:lpstr>等线 Light</vt:lpstr>
      <vt:lpstr>等线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71019</dc:creator>
  <cp:lastModifiedBy>DELL</cp:lastModifiedBy>
  <cp:revision>53</cp:revision>
  <dcterms:created xsi:type="dcterms:W3CDTF">2021-04-13T13:30:00Z</dcterms:created>
  <dcterms:modified xsi:type="dcterms:W3CDTF">2026-04-14T07:57:23Z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FE71C444013B4F51824602D12A40DE3E_12</vt:lpwstr>
  </property>
  <property fmtid="{D5CDD505-2E9C-101B-9397-08002B2CF9AE}" pid="3" name="KSOProductBuildVer">
    <vt:lpwstr>2052-12.1.0.25225</vt:lpwstr>
  </property>
</Properties>
</file>