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9334500" cy="5248275"/>
  <p:notesSz cx="6858000" cy="9144000"/>
  <p:embeddedFontLst>
    <p:embeddedFont>
      <p:font typeface="思源黑体 CN Regular" panose="020B0500000000000000" pitchFamily="34" charset="-122"/>
      <p:regular r:id="rId9"/>
    </p:embeddedFont>
  </p:embeddedFontLst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1" userDrawn="1">
          <p15:clr>
            <a:srgbClr val="A4A3A4"/>
          </p15:clr>
        </p15:guide>
        <p15:guide id="2" pos="30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C17"/>
    <a:srgbClr val="FFFFFF"/>
    <a:srgbClr val="DD2323"/>
    <a:srgbClr val="A60000"/>
    <a:srgbClr val="C9231F"/>
    <a:srgbClr val="D73C28"/>
    <a:srgbClr val="F5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howGuides="1">
      <p:cViewPr varScale="1">
        <p:scale>
          <a:sx n="78" d="100"/>
          <a:sy n="78" d="100"/>
        </p:scale>
        <p:origin x="54" y="846"/>
      </p:cViewPr>
      <p:guideLst>
        <p:guide orient="horz" pos="1291"/>
        <p:guide pos="30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Regular" panose="020B05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rPr>
            </a:fld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Regular" panose="020B05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Regular" panose="020B05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rPr>
            </a:fld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Regular" panose="020B05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742" y="1143000"/>
            <a:ext cx="54885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思源黑体 CN Regular" panose="020B0500000000000000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思源黑体 CN Regular" panose="020B0500000000000000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思源黑体 CN Regular" panose="020B0500000000000000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思源黑体 CN Regular" panose="020B0500000000000000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思源黑体 CN Regular" panose="020B0500000000000000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6850" y="859005"/>
            <a:ext cx="7001100" cy="1827360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6850" y="2756836"/>
            <a:ext cx="7001100" cy="1267245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0216" y="279450"/>
            <a:ext cx="2012816" cy="444811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1768" y="279450"/>
            <a:ext cx="5921764" cy="444811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906" y="1308555"/>
            <a:ext cx="8051265" cy="2183355"/>
          </a:xfrm>
        </p:spPr>
        <p:txBody>
          <a:bodyPr anchor="b"/>
          <a:lstStyle>
            <a:lvl1pPr>
              <a:defRPr sz="459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6906" y="3512566"/>
            <a:ext cx="8051265" cy="1148175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1768" y="1397250"/>
            <a:ext cx="3967290" cy="333031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743" y="1397250"/>
            <a:ext cx="3967290" cy="333031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279450"/>
            <a:ext cx="8051265" cy="10145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83" y="1286685"/>
            <a:ext cx="3949058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83" y="1917270"/>
            <a:ext cx="3949058" cy="282001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25743" y="1286685"/>
            <a:ext cx="3968506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25743" y="1917270"/>
            <a:ext cx="3968506" cy="282001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背景55444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972"/>
            <a:ext cx="9334800" cy="5247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>
              <a:defRPr sz="2450"/>
            </a:lvl1pPr>
            <a:lvl2pPr>
              <a:defRPr sz="2145"/>
            </a:lvl2pPr>
            <a:lvl3pPr>
              <a:defRPr sz="1835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 marL="0" indent="0">
              <a:buNone/>
              <a:defRPr sz="2450"/>
            </a:lvl1pPr>
            <a:lvl2pPr marL="349885" indent="0">
              <a:buNone/>
              <a:defRPr sz="2145"/>
            </a:lvl2pPr>
            <a:lvl3pPr marL="699770" indent="0">
              <a:buNone/>
              <a:defRPr sz="1835"/>
            </a:lvl3pPr>
            <a:lvl4pPr marL="1049655" indent="0">
              <a:buNone/>
              <a:defRPr sz="1530"/>
            </a:lvl4pPr>
            <a:lvl5pPr marL="1399540" indent="0">
              <a:buNone/>
              <a:defRPr sz="1530"/>
            </a:lvl5pPr>
            <a:lvl6pPr marL="1749425" indent="0">
              <a:buNone/>
              <a:defRPr sz="1530"/>
            </a:lvl6pPr>
            <a:lvl7pPr marL="2099310" indent="0">
              <a:buNone/>
              <a:defRPr sz="1530"/>
            </a:lvl7pPr>
            <a:lvl8pPr marL="2449195" indent="0">
              <a:buNone/>
              <a:defRPr sz="1530"/>
            </a:lvl8pPr>
            <a:lvl9pPr marL="2799080" indent="0">
              <a:buNone/>
              <a:defRPr sz="153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68" y="279450"/>
            <a:ext cx="8051265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68" y="1397250"/>
            <a:ext cx="8051265" cy="333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defRPr>
            </a:lvl1pPr>
          </a:lstStyle>
          <a:p>
            <a:fld id="{779ED80B-FE48-4833-A216-31156E297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defRPr>
            </a:lvl1pPr>
          </a:lstStyle>
          <a:p>
            <a:fld id="{7FD5C5BC-DC16-4925-AE9D-3797C103F0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思源黑体 CN Regular" panose="020B0500000000000000" pitchFamily="34" charset="-122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思源黑体 CN Regular" panose="020B0500000000000000" pitchFamily="34" charset="-122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思源黑体 CN Regular" panose="020B0500000000000000" pitchFamily="34" charset="-122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思源黑体 CN Regular" panose="020B0500000000000000" pitchFamily="34" charset="-122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思源黑体 CN Regular" panose="020B0500000000000000" pitchFamily="34" charset="-122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思源黑体 CN Regular" panose="020B0500000000000000" pitchFamily="34" charset="-122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5544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" y="972"/>
            <a:ext cx="9331200" cy="5247828"/>
          </a:xfrm>
          <a:prstGeom prst="rect">
            <a:avLst/>
          </a:prstGeom>
        </p:spPr>
      </p:pic>
      <p:pic>
        <p:nvPicPr>
          <p:cNvPr id="16" name="图片 15" descr="山河44"/>
          <p:cNvPicPr>
            <a:picLocks noChangeAspect="1"/>
          </p:cNvPicPr>
          <p:nvPr/>
        </p:nvPicPr>
        <p:blipFill>
          <a:blip r:embed="rId2"/>
          <a:srcRect t="67931"/>
          <a:stretch>
            <a:fillRect/>
          </a:stretch>
        </p:blipFill>
        <p:spPr>
          <a:xfrm>
            <a:off x="1800" y="3749490"/>
            <a:ext cx="9331200" cy="149590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722731" y="2768148"/>
            <a:ext cx="4192137" cy="236405"/>
            <a:chOff x="1251615" y="3125000"/>
            <a:chExt cx="5477381" cy="308883"/>
          </a:xfrm>
        </p:grpSpPr>
        <p:cxnSp>
          <p:nvCxnSpPr>
            <p:cNvPr id="10" name="Docer Falling Dust PPT demo"/>
            <p:cNvCxnSpPr/>
            <p:nvPr>
              <p:custDataLst>
                <p:tags r:id="rId3"/>
              </p:custDataLst>
            </p:nvPr>
          </p:nvCxnSpPr>
          <p:spPr>
            <a:xfrm>
              <a:off x="1251615" y="3279441"/>
              <a:ext cx="1808419" cy="0"/>
            </a:xfrm>
            <a:prstGeom prst="line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74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Docer Falling Dust PPT demo"/>
            <p:cNvPicPr/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683" y="3125000"/>
              <a:ext cx="1179571" cy="308883"/>
            </a:xfrm>
            <a:prstGeom prst="rect">
              <a:avLst/>
            </a:prstGeom>
          </p:spPr>
        </p:pic>
        <p:cxnSp>
          <p:nvCxnSpPr>
            <p:cNvPr id="12" name="Docer Falling Dust PPT demo"/>
            <p:cNvCxnSpPr/>
            <p:nvPr>
              <p:custDataLst>
                <p:tags r:id="rId6"/>
              </p:custDataLst>
            </p:nvPr>
          </p:nvCxnSpPr>
          <p:spPr>
            <a:xfrm flipH="1">
              <a:off x="4920577" y="3279441"/>
              <a:ext cx="1808419" cy="0"/>
            </a:xfrm>
            <a:prstGeom prst="line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74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 descr="光感45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" y="4188834"/>
            <a:ext cx="9331200" cy="1056564"/>
          </a:xfrm>
          <a:prstGeom prst="rect">
            <a:avLst/>
          </a:prstGeom>
        </p:spPr>
      </p:pic>
      <p:pic>
        <p:nvPicPr>
          <p:cNvPr id="13" name="图片 12" descr="n鸟(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33462" y="3446226"/>
            <a:ext cx="1092042" cy="603126"/>
          </a:xfrm>
          <a:prstGeom prst="rect">
            <a:avLst/>
          </a:prstGeom>
        </p:spPr>
      </p:pic>
      <p:pic>
        <p:nvPicPr>
          <p:cNvPr id="21" name="图片 20" descr="n鸟(2)"/>
          <p:cNvPicPr>
            <a:picLocks noChangeAspect="1"/>
          </p:cNvPicPr>
          <p:nvPr/>
        </p:nvPicPr>
        <p:blipFill>
          <a:blip r:embed="rId8"/>
          <a:srcRect r="54161" b="28958"/>
          <a:stretch>
            <a:fillRect/>
          </a:stretch>
        </p:blipFill>
        <p:spPr>
          <a:xfrm>
            <a:off x="8050932" y="972000"/>
            <a:ext cx="522450" cy="44712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9"/>
            </p:custDataLst>
          </p:nvPr>
        </p:nvSpPr>
        <p:spPr>
          <a:xfrm>
            <a:off x="1455057" y="1471746"/>
            <a:ext cx="6659896" cy="998158"/>
          </a:xfrm>
        </p:spPr>
        <p:txBody>
          <a:bodyPr>
            <a:normAutofit fontScale="90000"/>
          </a:bodyPr>
          <a:p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以坚强党性涵养正确政绩观</a:t>
            </a:r>
            <a:endParaRPr lang="zh-CN" altLang="en-US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首页红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0190" y="247650"/>
            <a:ext cx="1160145" cy="3486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5.2.5"/>
</p:tagLst>
</file>

<file path=ppt/tags/tag3.xml><?xml version="1.0" encoding="utf-8"?>
<p:tagLst xmlns:p="http://schemas.openxmlformats.org/presentationml/2006/main">
  <p:tag name="PA" val="v5.2.5"/>
</p:tagLst>
</file>

<file path=ppt/tags/tag4.xml><?xml version="1.0" encoding="utf-8"?>
<p:tagLst xmlns:p="http://schemas.openxmlformats.org/presentationml/2006/main">
  <p:tag name="PA" val="v5.2.5"/>
</p:tagLst>
</file>

<file path=ppt/tags/tag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829b47fb376796249aa3fcd65f6f75d400c2818e"/>
  <p:tag name="KSO_WM_NEWLAYOUT_ID" val="23"/>
  <p:tag name="KSO_WM_UNIT_PRESET_TEXT" val="单击此处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6.xml><?xml version="1.0" encoding="utf-8"?>
<p:tagLst xmlns:p="http://schemas.openxmlformats.org/presentationml/2006/main">
  <p:tag name="KSO_WPP_MARK_KEY" val="45e77327-49d4-48ec-b0e1-141b9ace5d1f"/>
  <p:tag name="COMMONDATA" val="eyJoZGlkIjoiZmRmNmQ1MjlhNDc0M2Y1ODQwYWExY2EzNTQxNWUxYjkifQ=="/>
</p:tagLst>
</file>

<file path=ppt/theme/theme1.xml><?xml version="1.0" encoding="utf-8"?>
<a:theme xmlns:a="http://schemas.openxmlformats.org/drawingml/2006/main" name="Office 主题">
  <a:themeElements>
    <a:clrScheme name="自定义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3A3838"/>
      </a:hlink>
      <a:folHlink>
        <a:srgbClr val="869FB7"/>
      </a:folHlink>
    </a:clrScheme>
    <a:fontScheme name="Office">
      <a:maj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思源黑体 CN Regular</vt:lpstr>
      <vt:lpstr>思源宋体 CN Heavy</vt:lpstr>
      <vt:lpstr>微软雅黑</vt:lpstr>
      <vt:lpstr>Arial Unicode MS</vt:lpstr>
      <vt:lpstr>汉仪旗黑-55简</vt:lpstr>
      <vt:lpstr>思源黑体 CN Normal</vt:lpstr>
      <vt:lpstr>黑体</vt:lpstr>
      <vt:lpstr>思源黑体 CN Light</vt:lpstr>
      <vt:lpstr>字魂105号-简雅黑</vt:lpstr>
      <vt:lpstr>字魂58号-创中黑</vt:lpstr>
      <vt:lpstr>Office 主题</vt:lpstr>
      <vt:lpstr>以坚强党性涵养正确政绩观</vt:lpstr>
    </vt:vector>
  </TitlesOfParts>
  <Company>hl81829782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lastModifiedBy>佳</cp:lastModifiedBy>
  <cp:revision>52</cp:revision>
  <dcterms:created xsi:type="dcterms:W3CDTF">2023-04-12T08:57:00Z</dcterms:created>
  <dcterms:modified xsi:type="dcterms:W3CDTF">2026-04-20T01:32:54Z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1D8A271EB9354896B716176D3386794E_13</vt:lpwstr>
  </property>
  <property fmtid="{D5CDD505-2E9C-101B-9397-08002B2CF9AE}" pid="3" name="KSOProductBuildVer">
    <vt:lpwstr>2052-12.1.0.25865</vt:lpwstr>
  </property>
  <property fmtid="{D5CDD505-2E9C-101B-9397-08002B2CF9AE}" pid="4" name="KSOTemplateUUID">
    <vt:lpwstr>v1.0_mb_JL5w7sZsFTDLotMruTUCBQ==</vt:lpwstr>
  </property>
</Properties>
</file>