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81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86C"/>
    <a:srgbClr val="FEFDDE"/>
    <a:srgbClr val="E8DBC2"/>
    <a:srgbClr val="FEFBF7"/>
    <a:srgbClr val="EADBC0"/>
    <a:srgbClr val="EBD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FA99F-C2FA-4ED2-A14A-4A31AED07BF9}" type="datetimeFigureOut">
              <a:rPr lang="zh-CN" altLang="en-US" smtClean="0"/>
              <a:t>2026/5/7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7A0B-2E13-42D4-9509-4B086DBAAD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0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49987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69997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4996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39994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4993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09992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4990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79989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D35C-25B4-4F10-BA4E-341EA97C16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14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471B5D-246D-4D7C-B6E6-81A8CB768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813" y="858920"/>
            <a:ext cx="7000875" cy="1827177"/>
          </a:xfrm>
        </p:spPr>
        <p:txBody>
          <a:bodyPr anchor="b"/>
          <a:lstStyle>
            <a:lvl1pPr algn="ctr"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8005017-7350-4DB9-AB54-11D054CEF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813" y="2756560"/>
            <a:ext cx="7000875" cy="1267118"/>
          </a:xfrm>
        </p:spPr>
        <p:txBody>
          <a:bodyPr/>
          <a:lstStyle>
            <a:lvl1pPr marL="0" indent="0" algn="ctr">
              <a:buNone/>
              <a:defRPr sz="1837"/>
            </a:lvl1pPr>
            <a:lvl2pPr marL="349895" indent="0" algn="ctr">
              <a:buNone/>
              <a:defRPr sz="1531"/>
            </a:lvl2pPr>
            <a:lvl3pPr marL="699790" indent="0" algn="ctr">
              <a:buNone/>
              <a:defRPr sz="1378"/>
            </a:lvl3pPr>
            <a:lvl4pPr marL="1049685" indent="0" algn="ctr">
              <a:buNone/>
              <a:defRPr sz="1224"/>
            </a:lvl4pPr>
            <a:lvl5pPr marL="1399581" indent="0" algn="ctr">
              <a:buNone/>
              <a:defRPr sz="1224"/>
            </a:lvl5pPr>
            <a:lvl6pPr marL="1749476" indent="0" algn="ctr">
              <a:buNone/>
              <a:defRPr sz="1224"/>
            </a:lvl6pPr>
            <a:lvl7pPr marL="2099371" indent="0" algn="ctr">
              <a:buNone/>
              <a:defRPr sz="1224"/>
            </a:lvl7pPr>
            <a:lvl8pPr marL="2449266" indent="0" algn="ctr">
              <a:buNone/>
              <a:defRPr sz="1224"/>
            </a:lvl8pPr>
            <a:lvl9pPr marL="2799161" indent="0" algn="ctr">
              <a:buNone/>
              <a:defRPr sz="122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FC28E3-B546-465D-A892-8CCB0BF2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033-527D-471F-AD65-ABACEE3540FA}" type="datetimeFigureOut">
              <a:rPr lang="zh-CN" altLang="en-US" smtClean="0"/>
              <a:t>2026/5/7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199769-37B8-4929-86F9-74A2412E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BD8FF2-B3D4-4BFB-AE42-37B410E8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ECE-885E-4D65-A298-414F98144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6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00B92C-5452-4417-8540-59E3000B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D4C89D-80E0-45D5-9C9F-0AF310C8C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629ADE-BFB0-41DC-8BF0-D20FC00B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033-527D-471F-AD65-ABACEE3540FA}" type="datetimeFigureOut">
              <a:rPr lang="zh-CN" altLang="en-US" smtClean="0"/>
              <a:t>2026/5/7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101A90-69C3-43DD-8E39-200883A7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A46147-B21B-48C0-9740-E13AF0F3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ECE-885E-4D65-A298-414F98144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7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505A89-885A-4AF5-9E11-EC689E1D0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0001" y="279422"/>
            <a:ext cx="2012752" cy="444767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DF084C-5DEB-4CC9-A9FE-CB8E6521C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1747" y="279422"/>
            <a:ext cx="5921573" cy="444767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C3F7CC-3583-45EA-8FA1-0482EDA8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033-527D-471F-AD65-ABACEE3540FA}" type="datetimeFigureOut">
              <a:rPr lang="zh-CN" altLang="en-US" smtClean="0"/>
              <a:t>2026/5/7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C0690E-B34E-4F2F-818A-24FF3856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CB94D5-9CC8-467C-9783-AE4CF687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ECE-885E-4D65-A298-414F98144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78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B8972-4B68-4AB4-86F5-A135A3E0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745EA1-4A2F-425E-B235-E9BCA997D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85C1D1-2C6E-4A1B-9D2D-5D4A4C6F0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033-527D-471F-AD65-ABACEE3540FA}" type="datetimeFigureOut">
              <a:rPr lang="zh-CN" altLang="en-US" smtClean="0"/>
              <a:t>2026/5/7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78BBC-3884-4DDB-B326-58A9D0E6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BF188-FA72-4A4E-AB3E-BCC4EC6C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ECE-885E-4D65-A298-414F98144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8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B5106B-BB60-4C3E-9490-0941199A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5" y="1308425"/>
            <a:ext cx="8051006" cy="2183136"/>
          </a:xfrm>
        </p:spPr>
        <p:txBody>
          <a:bodyPr anchor="b"/>
          <a:lstStyle>
            <a:lvl1pPr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E17A0F-4D42-4DE9-9777-392CD173A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885" y="3512214"/>
            <a:ext cx="8051006" cy="1148060"/>
          </a:xfrm>
        </p:spPr>
        <p:txBody>
          <a:bodyPr/>
          <a:lstStyle>
            <a:lvl1pPr marL="0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1pPr>
            <a:lvl2pPr marL="349895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699790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3pPr>
            <a:lvl4pPr marL="1049685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4pPr>
            <a:lvl5pPr marL="139958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5pPr>
            <a:lvl6pPr marL="174947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6pPr>
            <a:lvl7pPr marL="209937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7pPr>
            <a:lvl8pPr marL="244926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8pPr>
            <a:lvl9pPr marL="279916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5B93C1-7404-4CF5-9BBA-B68F07AE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033-527D-471F-AD65-ABACEE3540FA}" type="datetimeFigureOut">
              <a:rPr lang="zh-CN" altLang="en-US" smtClean="0"/>
              <a:t>2026/5/7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4746D9-273A-4E48-BAD6-64B66822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FD9874-28BC-44C7-91F4-24494769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ECE-885E-4D65-A298-414F98144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2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23E3A7-F389-4CEE-AB80-D3B07B93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F340CE-45E6-4897-BEBC-34593F37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747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329E7C-D48E-454F-B847-4E77378E5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590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F2F53A-2A3E-44E5-9A81-B2D43D63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033-527D-471F-AD65-ABACEE3540FA}" type="datetimeFigureOut">
              <a:rPr lang="zh-CN" altLang="en-US" smtClean="0"/>
              <a:t>2026/5/7 Thursday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1A07E2-0145-43C5-91F2-7D8A4EFD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39E95B-1448-43B8-AFEB-2EF971A3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ECE-885E-4D65-A298-414F98144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6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365CB-FBA5-47F6-A9D5-BA86C253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279422"/>
            <a:ext cx="8051006" cy="101442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70AD1-7610-4349-84F8-D7A85EBFC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63" y="1286556"/>
            <a:ext cx="3948931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622696-88C3-494C-983C-A73EEA55C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63" y="1917078"/>
            <a:ext cx="3948931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82364B6-1D46-483B-94B6-C4AA25C6F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5591" y="1286556"/>
            <a:ext cx="3968378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E6E764-510A-43B9-8AF6-F08F36B0E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5591" y="1917078"/>
            <a:ext cx="3968378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E8B773-7192-4688-B78B-5DF94721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033-527D-471F-AD65-ABACEE3540FA}" type="datetimeFigureOut">
              <a:rPr lang="zh-CN" altLang="en-US" smtClean="0"/>
              <a:t>2026/5/7 Thursday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A6CB2B4-D650-4462-AFB4-B0A9D24D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EB5549A-BA70-4847-942B-F527C91B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ECE-885E-4D65-A298-414F98144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4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7C8857-09FB-49F9-8682-1862673C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DB1CF4-F63F-4593-B6C2-06F2DAB8F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033-527D-471F-AD65-ABACEE3540FA}" type="datetimeFigureOut">
              <a:rPr lang="zh-CN" altLang="en-US" smtClean="0"/>
              <a:t>2026/5/7 Thursday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32AA4A5-77B9-44B0-B353-D847C06A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A4C497-9C0B-4362-B898-844F134E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ECE-885E-4D65-A298-414F98144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67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C042737-D0F3-4123-BF17-E8DF2D2C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033-527D-471F-AD65-ABACEE3540FA}" type="datetimeFigureOut">
              <a:rPr lang="zh-CN" altLang="en-US" smtClean="0"/>
              <a:t>2026/5/7 Thursday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778374-FB5E-4155-9B3C-BD67EDA9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1A2633-A069-4F5A-B3F1-F43FF03E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ECE-885E-4D65-A298-414F98144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7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69257-0674-4E4E-94EA-D88F1127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E3F0A9-D453-4261-976F-30B276438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>
              <a:defRPr sz="2449"/>
            </a:lvl1pPr>
            <a:lvl2pPr>
              <a:defRPr sz="2143"/>
            </a:lvl2pPr>
            <a:lvl3pPr>
              <a:defRPr sz="1837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F21B0F-AB22-4697-8B83-58D944EE5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A3A5FB-B74D-4444-A556-286F55DC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033-527D-471F-AD65-ABACEE3540FA}" type="datetimeFigureOut">
              <a:rPr lang="zh-CN" altLang="en-US" smtClean="0"/>
              <a:t>2026/5/7 Thursday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D142E4-DA08-4B36-8AFF-364F8E10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3AFCDA-DC1D-48B7-B1F5-FDD0949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ECE-885E-4D65-A298-414F98144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92C71C-B2A4-41E7-838E-826E8CEE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2B034AB-11AC-4E7E-961F-681BF0565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 marL="0" indent="0">
              <a:buNone/>
              <a:defRPr sz="2449"/>
            </a:lvl1pPr>
            <a:lvl2pPr marL="349895" indent="0">
              <a:buNone/>
              <a:defRPr sz="2143"/>
            </a:lvl2pPr>
            <a:lvl3pPr marL="699790" indent="0">
              <a:buNone/>
              <a:defRPr sz="1837"/>
            </a:lvl3pPr>
            <a:lvl4pPr marL="1049685" indent="0">
              <a:buNone/>
              <a:defRPr sz="1531"/>
            </a:lvl4pPr>
            <a:lvl5pPr marL="1399581" indent="0">
              <a:buNone/>
              <a:defRPr sz="1531"/>
            </a:lvl5pPr>
            <a:lvl6pPr marL="1749476" indent="0">
              <a:buNone/>
              <a:defRPr sz="1531"/>
            </a:lvl6pPr>
            <a:lvl7pPr marL="2099371" indent="0">
              <a:buNone/>
              <a:defRPr sz="1531"/>
            </a:lvl7pPr>
            <a:lvl8pPr marL="2449266" indent="0">
              <a:buNone/>
              <a:defRPr sz="1531"/>
            </a:lvl8pPr>
            <a:lvl9pPr marL="2799161" indent="0">
              <a:buNone/>
              <a:defRPr sz="1531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B4DCA8-484E-4823-A670-7C88D3686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711DAF-DB8B-4C93-A06B-F43D2A3E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A033-527D-471F-AD65-ABACEE3540FA}" type="datetimeFigureOut">
              <a:rPr lang="zh-CN" altLang="en-US" smtClean="0"/>
              <a:t>2026/5/7 Thursday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483861-A586-42C6-BC97-5ACAE2BB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B669F5-E074-4920-90CF-2DF3F103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0ECE-885E-4D65-A298-414F98144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931C89A-5E6C-4524-8078-B799FE2F1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47" y="279422"/>
            <a:ext cx="8051006" cy="10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FC63DD-7EC2-47E6-B651-B0746CD0A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47" y="1397110"/>
            <a:ext cx="8051006" cy="33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69246E-61E6-44B5-85FA-3B8B80C5F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747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C922A033-527D-471F-AD65-ABACEE3540FA}" type="datetimeFigureOut">
              <a:rPr lang="zh-CN" altLang="en-US" smtClean="0"/>
              <a:pPr/>
              <a:t>2026/5/7 Thursday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CD4525-58BC-4928-8EF1-4355EAF54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2053" y="4864374"/>
            <a:ext cx="3150394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DAE5B9-A781-4F5E-83F0-A77C50904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2490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97420ECE-885E-4D65-A298-414F9814465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758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EF246EC6-8D02-0623-586A-4B5C2EC3412E}"/>
              </a:ext>
            </a:extLst>
          </p:cNvPr>
          <p:cNvGrpSpPr/>
          <p:nvPr/>
        </p:nvGrpSpPr>
        <p:grpSpPr>
          <a:xfrm>
            <a:off x="2117" y="-1"/>
            <a:ext cx="9330267" cy="5248275"/>
            <a:chOff x="0" y="0"/>
            <a:chExt cx="1219200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7FAE687-6158-8F1C-4DE3-91E801870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09415E83-E251-D9AA-D0D4-DFE9FA3678E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20000">
                  <a:schemeClr val="bg1">
                    <a:alpha val="70000"/>
                  </a:schemeClr>
                </a:gs>
                <a:gs pos="79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790"/>
              <a:endParaRPr lang="zh-CN" altLang="en-US" sz="1378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7" name="图形">
            <a:extLst>
              <a:ext uri="{FF2B5EF4-FFF2-40B4-BE49-F238E27FC236}">
                <a16:creationId xmlns:a16="http://schemas.microsoft.com/office/drawing/2014/main" id="{D1B8CC96-7B33-ACFA-4224-B5C2BA99DEA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0959" y="1834497"/>
            <a:ext cx="7573084" cy="1579278"/>
          </a:xfrm>
          <a:prstGeom prst="rect">
            <a:avLst/>
          </a:prstGeom>
          <a:noFill/>
          <a:effectLst>
            <a:outerShdw blurRad="254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just" defTabSz="699790">
              <a:lnSpc>
                <a:spcPct val="130000"/>
              </a:lnSpc>
            </a:pPr>
            <a:r>
              <a:rPr lang="zh-CN" altLang="en-US" sz="4000" spc="460" dirty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思源黑体旧字形 Light" panose="020B0300000000000000" charset="-128"/>
                <a:sym typeface="Arial" panose="020B0604020202020204" pitchFamily="34" charset="0"/>
              </a:rPr>
              <a:t>激发全民族文化创新创造活力 繁荣发展社会主义文化</a:t>
            </a:r>
          </a:p>
        </p:txBody>
      </p:sp>
      <p:sp>
        <p:nvSpPr>
          <p:cNvPr id="2" name="箭头: V 形 1">
            <a:extLst>
              <a:ext uri="{FF2B5EF4-FFF2-40B4-BE49-F238E27FC236}">
                <a16:creationId xmlns:a16="http://schemas.microsoft.com/office/drawing/2014/main" id="{2D591445-8B5A-FD2D-30AD-E5B6A3012E06}"/>
              </a:ext>
            </a:extLst>
          </p:cNvPr>
          <p:cNvSpPr/>
          <p:nvPr/>
        </p:nvSpPr>
        <p:spPr>
          <a:xfrm>
            <a:off x="506186" y="1387929"/>
            <a:ext cx="306161" cy="367393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箭头: V 形 2">
            <a:extLst>
              <a:ext uri="{FF2B5EF4-FFF2-40B4-BE49-F238E27FC236}">
                <a16:creationId xmlns:a16="http://schemas.microsoft.com/office/drawing/2014/main" id="{A7A1BDF8-29E7-CF1B-25B0-16D78EFCE0C6}"/>
              </a:ext>
            </a:extLst>
          </p:cNvPr>
          <p:cNvSpPr/>
          <p:nvPr/>
        </p:nvSpPr>
        <p:spPr>
          <a:xfrm>
            <a:off x="812347" y="1387928"/>
            <a:ext cx="306161" cy="36739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E8FCBD81-199C-A595-A06E-A150B9683FF7}"/>
              </a:ext>
            </a:extLst>
          </p:cNvPr>
          <p:cNvSpPr/>
          <p:nvPr/>
        </p:nvSpPr>
        <p:spPr>
          <a:xfrm>
            <a:off x="1106262" y="1387927"/>
            <a:ext cx="306161" cy="367393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箭头: V 形 7">
            <a:extLst>
              <a:ext uri="{FF2B5EF4-FFF2-40B4-BE49-F238E27FC236}">
                <a16:creationId xmlns:a16="http://schemas.microsoft.com/office/drawing/2014/main" id="{5D570020-CF61-523A-0815-2D0E4287B917}"/>
              </a:ext>
            </a:extLst>
          </p:cNvPr>
          <p:cNvSpPr/>
          <p:nvPr/>
        </p:nvSpPr>
        <p:spPr>
          <a:xfrm>
            <a:off x="1424669" y="1387926"/>
            <a:ext cx="306161" cy="36739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0857D5E-02D3-A275-009E-2B83ACC07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19" y="194917"/>
            <a:ext cx="1331609" cy="39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800</TotalTime>
  <Words>11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思源宋体 CN</vt:lpstr>
      <vt:lpstr>Arial</vt:lpstr>
      <vt:lpstr>1_Office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251</cp:revision>
  <dcterms:created xsi:type="dcterms:W3CDTF">2026-04-08T05:50:27Z</dcterms:created>
  <dcterms:modified xsi:type="dcterms:W3CDTF">2026-05-07T02:18:38Z</dcterms:modified>
</cp:coreProperties>
</file>