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embeddedFontLst>
    <p:embeddedFont>
      <p:font typeface="等线" panose="02010600030101010101" pitchFamily="2" charset="-122"/>
      <p:regular r:id="rId4"/>
      <p:bold r:id="rId5"/>
    </p:embeddedFont>
    <p:embeddedFont>
      <p:font typeface="等线 Light" panose="02010600030101010101" pitchFamily="2" charset="-122"/>
      <p:regular r:id="rId6"/>
    </p:embeddedFont>
    <p:embeddedFont>
      <p:font typeface="华康俪金黑W8(P)" panose="020B0800000000000000" pitchFamily="34" charset="-122"/>
      <p:regular r:id="rId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74" userDrawn="1">
          <p15:clr>
            <a:srgbClr val="A4A3A4"/>
          </p15:clr>
        </p15:guide>
        <p15:guide id="3" orient="horz" pos="2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1000"/>
    <a:srgbClr val="E6E6E6"/>
    <a:srgbClr val="D21F1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2" autoAdjust="0"/>
    <p:restoredTop sz="93972" autoAdjust="0"/>
  </p:normalViewPr>
  <p:slideViewPr>
    <p:cSldViewPr snapToGrid="0" showGuides="1">
      <p:cViewPr varScale="1">
        <p:scale>
          <a:sx n="83" d="100"/>
          <a:sy n="83" d="100"/>
        </p:scale>
        <p:origin x="822" y="84"/>
      </p:cViewPr>
      <p:guideLst>
        <p:guide pos="574"/>
        <p:guide orient="horz" pos="2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DA41EC-8090-468A-805A-019819A4FE54}" type="datetimeFigureOut">
              <a:rPr lang="zh-CN" altLang="en-US" smtClean="0"/>
              <a:t>2026/8/25 Tuesday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84AAB-3A35-447F-89E6-45257E885F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2CC75-8280-4D50-8556-C2874ADEF926}" type="datetimeFigureOut">
              <a:rPr lang="zh-CN" altLang="en-US" smtClean="0"/>
              <a:t>2026/8/25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90E77-D57C-49F8-ADC2-FB99C50EBC2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2CC75-8280-4D50-8556-C2874ADEF926}" type="datetimeFigureOut">
              <a:rPr lang="zh-CN" altLang="en-US" smtClean="0"/>
              <a:t>2026/8/25 Tuesday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90E77-D57C-49F8-ADC2-FB99C50EBC2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2CC75-8280-4D50-8556-C2874ADEF926}" type="datetimeFigureOut">
              <a:rPr lang="zh-CN" altLang="en-US" smtClean="0"/>
              <a:t>2026/8/25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90E77-D57C-49F8-ADC2-FB99C50EBC2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页面-上"/>
          <p:cNvSpPr/>
          <p:nvPr userDrawn="1"/>
        </p:nvSpPr>
        <p:spPr>
          <a:xfrm>
            <a:off x="5778500" y="-22860000"/>
            <a:ext cx="635000" cy="635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页面-下"/>
          <p:cNvSpPr/>
          <p:nvPr userDrawn="1"/>
        </p:nvSpPr>
        <p:spPr>
          <a:xfrm>
            <a:off x="5778500" y="22860000"/>
            <a:ext cx="635000" cy="635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42ACCB8-0C1D-DFC5-06EA-05AC766C06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837" y="131857"/>
            <a:ext cx="1373845" cy="41215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任意多边形: 形状 47"/>
          <p:cNvSpPr/>
          <p:nvPr/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9699080 w 12192000"/>
              <a:gd name="connsiteY0" fmla="*/ 0 h 6858000"/>
              <a:gd name="connsiteX1" fmla="*/ 9865692 w 12192000"/>
              <a:gd name="connsiteY1" fmla="*/ 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5411240 h 6858000"/>
              <a:gd name="connsiteX6" fmla="*/ 5594598 w 12192000"/>
              <a:gd name="connsiteY6" fmla="*/ 5411240 h 6858000"/>
              <a:gd name="connsiteX7" fmla="*/ 6899861 w 12192000"/>
              <a:gd name="connsiteY7" fmla="*/ 4692598 h 6858000"/>
              <a:gd name="connsiteX8" fmla="*/ 9471085 w 12192000"/>
              <a:gd name="connsiteY8" fmla="*/ 629736 h 6858000"/>
              <a:gd name="connsiteX9" fmla="*/ 9696768 w 12192000"/>
              <a:gd name="connsiteY9" fmla="*/ 288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9699080" y="0"/>
                </a:moveTo>
                <a:lnTo>
                  <a:pt x="9865692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411240"/>
                </a:lnTo>
                <a:lnTo>
                  <a:pt x="5594598" y="5411240"/>
                </a:lnTo>
                <a:cubicBezTo>
                  <a:pt x="6124437" y="5411240"/>
                  <a:pt x="6616522" y="5140311"/>
                  <a:pt x="6899861" y="4692598"/>
                </a:cubicBezTo>
                <a:lnTo>
                  <a:pt x="9471085" y="629736"/>
                </a:lnTo>
                <a:cubicBezTo>
                  <a:pt x="9593175" y="436817"/>
                  <a:pt x="9666401" y="232896"/>
                  <a:pt x="9696768" y="2888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sp>
        <p:nvSpPr>
          <p:cNvPr id="55" name="任意多边形: 形状 54"/>
          <p:cNvSpPr/>
          <p:nvPr/>
        </p:nvSpPr>
        <p:spPr>
          <a:xfrm flipH="1">
            <a:off x="2186865" y="1"/>
            <a:ext cx="10005136" cy="5581993"/>
          </a:xfrm>
          <a:custGeom>
            <a:avLst/>
            <a:gdLst>
              <a:gd name="connsiteX0" fmla="*/ 9699080 w 10005136"/>
              <a:gd name="connsiteY0" fmla="*/ 0 h 5581993"/>
              <a:gd name="connsiteX1" fmla="*/ 9865692 w 10005136"/>
              <a:gd name="connsiteY1" fmla="*/ 0 h 5581993"/>
              <a:gd name="connsiteX2" fmla="*/ 10005136 w 10005136"/>
              <a:gd name="connsiteY2" fmla="*/ 0 h 5581993"/>
              <a:gd name="connsiteX3" fmla="*/ 10002751 w 10005136"/>
              <a:gd name="connsiteY3" fmla="*/ 29792 h 5581993"/>
              <a:gd name="connsiteX4" fmla="*/ 9769946 w 10005136"/>
              <a:gd name="connsiteY4" fmla="*/ 649608 h 5581993"/>
              <a:gd name="connsiteX5" fmla="*/ 7117587 w 10005136"/>
              <a:gd name="connsiteY5" fmla="*/ 4840674 h 5581993"/>
              <a:gd name="connsiteX6" fmla="*/ 5771136 w 10005136"/>
              <a:gd name="connsiteY6" fmla="*/ 5581993 h 5581993"/>
              <a:gd name="connsiteX7" fmla="*/ 0 w 10005136"/>
              <a:gd name="connsiteY7" fmla="*/ 5581993 h 5581993"/>
              <a:gd name="connsiteX8" fmla="*/ 0 w 10005136"/>
              <a:gd name="connsiteY8" fmla="*/ 5411240 h 5581993"/>
              <a:gd name="connsiteX9" fmla="*/ 5594598 w 10005136"/>
              <a:gd name="connsiteY9" fmla="*/ 5411240 h 5581993"/>
              <a:gd name="connsiteX10" fmla="*/ 6899861 w 10005136"/>
              <a:gd name="connsiteY10" fmla="*/ 4692598 h 5581993"/>
              <a:gd name="connsiteX11" fmla="*/ 9471085 w 10005136"/>
              <a:gd name="connsiteY11" fmla="*/ 629736 h 5581993"/>
              <a:gd name="connsiteX12" fmla="*/ 9696768 w 10005136"/>
              <a:gd name="connsiteY12" fmla="*/ 28881 h 5581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5136" h="5581993">
                <a:moveTo>
                  <a:pt x="9699080" y="0"/>
                </a:moveTo>
                <a:lnTo>
                  <a:pt x="9865692" y="0"/>
                </a:lnTo>
                <a:lnTo>
                  <a:pt x="10005136" y="0"/>
                </a:lnTo>
                <a:lnTo>
                  <a:pt x="10002751" y="29792"/>
                </a:lnTo>
                <a:cubicBezTo>
                  <a:pt x="9971425" y="240245"/>
                  <a:pt x="9895889" y="450601"/>
                  <a:pt x="9769946" y="649608"/>
                </a:cubicBezTo>
                <a:lnTo>
                  <a:pt x="7117587" y="4840674"/>
                </a:lnTo>
                <a:cubicBezTo>
                  <a:pt x="6825307" y="5302514"/>
                  <a:pt x="6317695" y="5581993"/>
                  <a:pt x="5771136" y="5581993"/>
                </a:cubicBezTo>
                <a:lnTo>
                  <a:pt x="0" y="5581993"/>
                </a:lnTo>
                <a:lnTo>
                  <a:pt x="0" y="5411240"/>
                </a:lnTo>
                <a:lnTo>
                  <a:pt x="5594598" y="5411240"/>
                </a:lnTo>
                <a:cubicBezTo>
                  <a:pt x="6124437" y="5411240"/>
                  <a:pt x="6616522" y="5140311"/>
                  <a:pt x="6899861" y="4692598"/>
                </a:cubicBezTo>
                <a:lnTo>
                  <a:pt x="9471085" y="629736"/>
                </a:lnTo>
                <a:cubicBezTo>
                  <a:pt x="9593175" y="436817"/>
                  <a:pt x="9666401" y="232896"/>
                  <a:pt x="9696768" y="28881"/>
                </a:cubicBezTo>
                <a:close/>
              </a:path>
            </a:pathLst>
          </a:custGeom>
          <a:gradFill>
            <a:gsLst>
              <a:gs pos="32000">
                <a:srgbClr val="D01300"/>
              </a:gs>
              <a:gs pos="90000">
                <a:srgbClr val="860D00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sp>
        <p:nvSpPr>
          <p:cNvPr id="5" name="任意多边形: 形状 4"/>
          <p:cNvSpPr/>
          <p:nvPr/>
        </p:nvSpPr>
        <p:spPr>
          <a:xfrm flipH="1">
            <a:off x="1" y="0"/>
            <a:ext cx="5519935" cy="6858000"/>
          </a:xfrm>
          <a:custGeom>
            <a:avLst/>
            <a:gdLst>
              <a:gd name="connsiteX0" fmla="*/ 5519935 w 5519935"/>
              <a:gd name="connsiteY0" fmla="*/ 0 h 6858000"/>
              <a:gd name="connsiteX1" fmla="*/ 4919722 w 5519935"/>
              <a:gd name="connsiteY1" fmla="*/ 0 h 6858000"/>
              <a:gd name="connsiteX2" fmla="*/ 1097864 w 5519935"/>
              <a:gd name="connsiteY2" fmla="*/ 5917593 h 6858000"/>
              <a:gd name="connsiteX3" fmla="*/ 156711 w 5519935"/>
              <a:gd name="connsiteY3" fmla="*/ 6785526 h 6858000"/>
              <a:gd name="connsiteX4" fmla="*/ 0 w 5519935"/>
              <a:gd name="connsiteY4" fmla="*/ 6858000 h 6858000"/>
              <a:gd name="connsiteX5" fmla="*/ 5519935 w 551993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19935" h="6858000">
                <a:moveTo>
                  <a:pt x="5519935" y="0"/>
                </a:moveTo>
                <a:lnTo>
                  <a:pt x="4919722" y="0"/>
                </a:lnTo>
                <a:lnTo>
                  <a:pt x="1097864" y="5917593"/>
                </a:lnTo>
                <a:cubicBezTo>
                  <a:pt x="859852" y="6286121"/>
                  <a:pt x="534164" y="6581889"/>
                  <a:pt x="156711" y="6785526"/>
                </a:cubicBezTo>
                <a:lnTo>
                  <a:pt x="0" y="6858000"/>
                </a:lnTo>
                <a:lnTo>
                  <a:pt x="5519935" y="6858000"/>
                </a:lnTo>
                <a:close/>
              </a:path>
            </a:pathLst>
          </a:custGeom>
          <a:gradFill>
            <a:gsLst>
              <a:gs pos="0">
                <a:srgbClr val="D01300"/>
              </a:gs>
              <a:gs pos="70000">
                <a:srgbClr val="860D00"/>
              </a:gs>
            </a:gsLst>
            <a:lin ang="2700000" scaled="0"/>
          </a:gradFill>
          <a:ln>
            <a:noFill/>
          </a:ln>
          <a:effectLst>
            <a:outerShdw blurRad="508000" dist="381000" dir="2700000" algn="tl" rotWithShape="0">
              <a:srgbClr val="A41000">
                <a:alpha val="2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400" dirty="0"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sp>
        <p:nvSpPr>
          <p:cNvPr id="15" name="任意多边形: 形状 14"/>
          <p:cNvSpPr/>
          <p:nvPr/>
        </p:nvSpPr>
        <p:spPr>
          <a:xfrm flipH="1">
            <a:off x="0" y="2348880"/>
            <a:ext cx="3297372" cy="4509120"/>
          </a:xfrm>
          <a:custGeom>
            <a:avLst/>
            <a:gdLst>
              <a:gd name="connsiteX0" fmla="*/ 4199111 w 4199111"/>
              <a:gd name="connsiteY0" fmla="*/ 0 h 5742238"/>
              <a:gd name="connsiteX1" fmla="*/ 1097864 w 4199111"/>
              <a:gd name="connsiteY1" fmla="*/ 4801831 h 5742238"/>
              <a:gd name="connsiteX2" fmla="*/ 156711 w 4199111"/>
              <a:gd name="connsiteY2" fmla="*/ 5669764 h 5742238"/>
              <a:gd name="connsiteX3" fmla="*/ 0 w 4199111"/>
              <a:gd name="connsiteY3" fmla="*/ 5742238 h 5742238"/>
              <a:gd name="connsiteX4" fmla="*/ 4199111 w 4199111"/>
              <a:gd name="connsiteY4" fmla="*/ 5742238 h 574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9111" h="5742238">
                <a:moveTo>
                  <a:pt x="4199111" y="0"/>
                </a:moveTo>
                <a:lnTo>
                  <a:pt x="1097864" y="4801831"/>
                </a:lnTo>
                <a:cubicBezTo>
                  <a:pt x="859852" y="5170359"/>
                  <a:pt x="534164" y="5466127"/>
                  <a:pt x="156711" y="5669764"/>
                </a:cubicBezTo>
                <a:lnTo>
                  <a:pt x="0" y="5742238"/>
                </a:lnTo>
                <a:lnTo>
                  <a:pt x="4199111" y="5742238"/>
                </a:lnTo>
                <a:close/>
              </a:path>
            </a:pathLst>
          </a:custGeom>
          <a:gradFill flip="none" rotWithShape="1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400" dirty="0"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sp>
        <p:nvSpPr>
          <p:cNvPr id="31" name="任意多边形: 形状 30"/>
          <p:cNvSpPr/>
          <p:nvPr/>
        </p:nvSpPr>
        <p:spPr>
          <a:xfrm rot="5400000" flipV="1">
            <a:off x="6102348" y="5798916"/>
            <a:ext cx="355828" cy="944588"/>
          </a:xfrm>
          <a:custGeom>
            <a:avLst/>
            <a:gdLst>
              <a:gd name="connsiteX0" fmla="*/ 615788 w 659098"/>
              <a:gd name="connsiteY0" fmla="*/ 1663038 h 1749657"/>
              <a:gd name="connsiteX1" fmla="*/ 659098 w 659098"/>
              <a:gd name="connsiteY1" fmla="*/ 1706348 h 1749657"/>
              <a:gd name="connsiteX2" fmla="*/ 615788 w 659098"/>
              <a:gd name="connsiteY2" fmla="*/ 1749657 h 1749657"/>
              <a:gd name="connsiteX3" fmla="*/ 572478 w 659098"/>
              <a:gd name="connsiteY3" fmla="*/ 1706348 h 1749657"/>
              <a:gd name="connsiteX4" fmla="*/ 615788 w 659098"/>
              <a:gd name="connsiteY4" fmla="*/ 1663038 h 1749657"/>
              <a:gd name="connsiteX5" fmla="*/ 424962 w 659098"/>
              <a:gd name="connsiteY5" fmla="*/ 1663038 h 1749657"/>
              <a:gd name="connsiteX6" fmla="*/ 468272 w 659098"/>
              <a:gd name="connsiteY6" fmla="*/ 1706348 h 1749657"/>
              <a:gd name="connsiteX7" fmla="*/ 424962 w 659098"/>
              <a:gd name="connsiteY7" fmla="*/ 1749657 h 1749657"/>
              <a:gd name="connsiteX8" fmla="*/ 381652 w 659098"/>
              <a:gd name="connsiteY8" fmla="*/ 1706348 h 1749657"/>
              <a:gd name="connsiteX9" fmla="*/ 424962 w 659098"/>
              <a:gd name="connsiteY9" fmla="*/ 1663038 h 1749657"/>
              <a:gd name="connsiteX10" fmla="*/ 234136 w 659098"/>
              <a:gd name="connsiteY10" fmla="*/ 1663038 h 1749657"/>
              <a:gd name="connsiteX11" fmla="*/ 277446 w 659098"/>
              <a:gd name="connsiteY11" fmla="*/ 1706348 h 1749657"/>
              <a:gd name="connsiteX12" fmla="*/ 234136 w 659098"/>
              <a:gd name="connsiteY12" fmla="*/ 1749657 h 1749657"/>
              <a:gd name="connsiteX13" fmla="*/ 190826 w 659098"/>
              <a:gd name="connsiteY13" fmla="*/ 1706348 h 1749657"/>
              <a:gd name="connsiteX14" fmla="*/ 234136 w 659098"/>
              <a:gd name="connsiteY14" fmla="*/ 1663038 h 1749657"/>
              <a:gd name="connsiteX15" fmla="*/ 43310 w 659098"/>
              <a:gd name="connsiteY15" fmla="*/ 1663038 h 1749657"/>
              <a:gd name="connsiteX16" fmla="*/ 86619 w 659098"/>
              <a:gd name="connsiteY16" fmla="*/ 1706348 h 1749657"/>
              <a:gd name="connsiteX17" fmla="*/ 43310 w 659098"/>
              <a:gd name="connsiteY17" fmla="*/ 1749657 h 1749657"/>
              <a:gd name="connsiteX18" fmla="*/ 0 w 659098"/>
              <a:gd name="connsiteY18" fmla="*/ 1706348 h 1749657"/>
              <a:gd name="connsiteX19" fmla="*/ 43310 w 659098"/>
              <a:gd name="connsiteY19" fmla="*/ 1663038 h 1749657"/>
              <a:gd name="connsiteX20" fmla="*/ 615788 w 659098"/>
              <a:gd name="connsiteY20" fmla="*/ 1385865 h 1749657"/>
              <a:gd name="connsiteX21" fmla="*/ 659098 w 659098"/>
              <a:gd name="connsiteY21" fmla="*/ 1429175 h 1749657"/>
              <a:gd name="connsiteX22" fmla="*/ 615788 w 659098"/>
              <a:gd name="connsiteY22" fmla="*/ 1472484 h 1749657"/>
              <a:gd name="connsiteX23" fmla="*/ 572478 w 659098"/>
              <a:gd name="connsiteY23" fmla="*/ 1429175 h 1749657"/>
              <a:gd name="connsiteX24" fmla="*/ 615788 w 659098"/>
              <a:gd name="connsiteY24" fmla="*/ 1385865 h 1749657"/>
              <a:gd name="connsiteX25" fmla="*/ 424962 w 659098"/>
              <a:gd name="connsiteY25" fmla="*/ 1385865 h 1749657"/>
              <a:gd name="connsiteX26" fmla="*/ 468272 w 659098"/>
              <a:gd name="connsiteY26" fmla="*/ 1429175 h 1749657"/>
              <a:gd name="connsiteX27" fmla="*/ 424962 w 659098"/>
              <a:gd name="connsiteY27" fmla="*/ 1472484 h 1749657"/>
              <a:gd name="connsiteX28" fmla="*/ 381652 w 659098"/>
              <a:gd name="connsiteY28" fmla="*/ 1429175 h 1749657"/>
              <a:gd name="connsiteX29" fmla="*/ 424962 w 659098"/>
              <a:gd name="connsiteY29" fmla="*/ 1385865 h 1749657"/>
              <a:gd name="connsiteX30" fmla="*/ 234136 w 659098"/>
              <a:gd name="connsiteY30" fmla="*/ 1385865 h 1749657"/>
              <a:gd name="connsiteX31" fmla="*/ 277446 w 659098"/>
              <a:gd name="connsiteY31" fmla="*/ 1429175 h 1749657"/>
              <a:gd name="connsiteX32" fmla="*/ 234136 w 659098"/>
              <a:gd name="connsiteY32" fmla="*/ 1472484 h 1749657"/>
              <a:gd name="connsiteX33" fmla="*/ 190826 w 659098"/>
              <a:gd name="connsiteY33" fmla="*/ 1429175 h 1749657"/>
              <a:gd name="connsiteX34" fmla="*/ 234136 w 659098"/>
              <a:gd name="connsiteY34" fmla="*/ 1385865 h 1749657"/>
              <a:gd name="connsiteX35" fmla="*/ 43310 w 659098"/>
              <a:gd name="connsiteY35" fmla="*/ 1385865 h 1749657"/>
              <a:gd name="connsiteX36" fmla="*/ 86619 w 659098"/>
              <a:gd name="connsiteY36" fmla="*/ 1429175 h 1749657"/>
              <a:gd name="connsiteX37" fmla="*/ 43310 w 659098"/>
              <a:gd name="connsiteY37" fmla="*/ 1472484 h 1749657"/>
              <a:gd name="connsiteX38" fmla="*/ 0 w 659098"/>
              <a:gd name="connsiteY38" fmla="*/ 1429175 h 1749657"/>
              <a:gd name="connsiteX39" fmla="*/ 43310 w 659098"/>
              <a:gd name="connsiteY39" fmla="*/ 1385865 h 1749657"/>
              <a:gd name="connsiteX40" fmla="*/ 615788 w 659098"/>
              <a:gd name="connsiteY40" fmla="*/ 1108692 h 1749657"/>
              <a:gd name="connsiteX41" fmla="*/ 659098 w 659098"/>
              <a:gd name="connsiteY41" fmla="*/ 1152002 h 1749657"/>
              <a:gd name="connsiteX42" fmla="*/ 615788 w 659098"/>
              <a:gd name="connsiteY42" fmla="*/ 1195311 h 1749657"/>
              <a:gd name="connsiteX43" fmla="*/ 572478 w 659098"/>
              <a:gd name="connsiteY43" fmla="*/ 1152002 h 1749657"/>
              <a:gd name="connsiteX44" fmla="*/ 615788 w 659098"/>
              <a:gd name="connsiteY44" fmla="*/ 1108692 h 1749657"/>
              <a:gd name="connsiteX45" fmla="*/ 424962 w 659098"/>
              <a:gd name="connsiteY45" fmla="*/ 1108692 h 1749657"/>
              <a:gd name="connsiteX46" fmla="*/ 468272 w 659098"/>
              <a:gd name="connsiteY46" fmla="*/ 1152002 h 1749657"/>
              <a:gd name="connsiteX47" fmla="*/ 424962 w 659098"/>
              <a:gd name="connsiteY47" fmla="*/ 1195311 h 1749657"/>
              <a:gd name="connsiteX48" fmla="*/ 381652 w 659098"/>
              <a:gd name="connsiteY48" fmla="*/ 1152002 h 1749657"/>
              <a:gd name="connsiteX49" fmla="*/ 424962 w 659098"/>
              <a:gd name="connsiteY49" fmla="*/ 1108692 h 1749657"/>
              <a:gd name="connsiteX50" fmla="*/ 234136 w 659098"/>
              <a:gd name="connsiteY50" fmla="*/ 1108692 h 1749657"/>
              <a:gd name="connsiteX51" fmla="*/ 277446 w 659098"/>
              <a:gd name="connsiteY51" fmla="*/ 1152002 h 1749657"/>
              <a:gd name="connsiteX52" fmla="*/ 234136 w 659098"/>
              <a:gd name="connsiteY52" fmla="*/ 1195311 h 1749657"/>
              <a:gd name="connsiteX53" fmla="*/ 190826 w 659098"/>
              <a:gd name="connsiteY53" fmla="*/ 1152002 h 1749657"/>
              <a:gd name="connsiteX54" fmla="*/ 234136 w 659098"/>
              <a:gd name="connsiteY54" fmla="*/ 1108692 h 1749657"/>
              <a:gd name="connsiteX55" fmla="*/ 43310 w 659098"/>
              <a:gd name="connsiteY55" fmla="*/ 1108692 h 1749657"/>
              <a:gd name="connsiteX56" fmla="*/ 86619 w 659098"/>
              <a:gd name="connsiteY56" fmla="*/ 1152002 h 1749657"/>
              <a:gd name="connsiteX57" fmla="*/ 43310 w 659098"/>
              <a:gd name="connsiteY57" fmla="*/ 1195311 h 1749657"/>
              <a:gd name="connsiteX58" fmla="*/ 0 w 659098"/>
              <a:gd name="connsiteY58" fmla="*/ 1152002 h 1749657"/>
              <a:gd name="connsiteX59" fmla="*/ 43310 w 659098"/>
              <a:gd name="connsiteY59" fmla="*/ 1108692 h 1749657"/>
              <a:gd name="connsiteX60" fmla="*/ 615788 w 659098"/>
              <a:gd name="connsiteY60" fmla="*/ 831519 h 1749657"/>
              <a:gd name="connsiteX61" fmla="*/ 659098 w 659098"/>
              <a:gd name="connsiteY61" fmla="*/ 874829 h 1749657"/>
              <a:gd name="connsiteX62" fmla="*/ 615788 w 659098"/>
              <a:gd name="connsiteY62" fmla="*/ 918138 h 1749657"/>
              <a:gd name="connsiteX63" fmla="*/ 572478 w 659098"/>
              <a:gd name="connsiteY63" fmla="*/ 874829 h 1749657"/>
              <a:gd name="connsiteX64" fmla="*/ 615788 w 659098"/>
              <a:gd name="connsiteY64" fmla="*/ 831519 h 1749657"/>
              <a:gd name="connsiteX65" fmla="*/ 424962 w 659098"/>
              <a:gd name="connsiteY65" fmla="*/ 831519 h 1749657"/>
              <a:gd name="connsiteX66" fmla="*/ 468272 w 659098"/>
              <a:gd name="connsiteY66" fmla="*/ 874829 h 1749657"/>
              <a:gd name="connsiteX67" fmla="*/ 424962 w 659098"/>
              <a:gd name="connsiteY67" fmla="*/ 918138 h 1749657"/>
              <a:gd name="connsiteX68" fmla="*/ 381652 w 659098"/>
              <a:gd name="connsiteY68" fmla="*/ 874829 h 1749657"/>
              <a:gd name="connsiteX69" fmla="*/ 424962 w 659098"/>
              <a:gd name="connsiteY69" fmla="*/ 831519 h 1749657"/>
              <a:gd name="connsiteX70" fmla="*/ 234136 w 659098"/>
              <a:gd name="connsiteY70" fmla="*/ 831519 h 1749657"/>
              <a:gd name="connsiteX71" fmla="*/ 277446 w 659098"/>
              <a:gd name="connsiteY71" fmla="*/ 874829 h 1749657"/>
              <a:gd name="connsiteX72" fmla="*/ 234136 w 659098"/>
              <a:gd name="connsiteY72" fmla="*/ 918138 h 1749657"/>
              <a:gd name="connsiteX73" fmla="*/ 190826 w 659098"/>
              <a:gd name="connsiteY73" fmla="*/ 874829 h 1749657"/>
              <a:gd name="connsiteX74" fmla="*/ 234136 w 659098"/>
              <a:gd name="connsiteY74" fmla="*/ 831519 h 1749657"/>
              <a:gd name="connsiteX75" fmla="*/ 43310 w 659098"/>
              <a:gd name="connsiteY75" fmla="*/ 831519 h 1749657"/>
              <a:gd name="connsiteX76" fmla="*/ 86619 w 659098"/>
              <a:gd name="connsiteY76" fmla="*/ 874829 h 1749657"/>
              <a:gd name="connsiteX77" fmla="*/ 43310 w 659098"/>
              <a:gd name="connsiteY77" fmla="*/ 918138 h 1749657"/>
              <a:gd name="connsiteX78" fmla="*/ 0 w 659098"/>
              <a:gd name="connsiteY78" fmla="*/ 874829 h 1749657"/>
              <a:gd name="connsiteX79" fmla="*/ 43310 w 659098"/>
              <a:gd name="connsiteY79" fmla="*/ 831519 h 1749657"/>
              <a:gd name="connsiteX80" fmla="*/ 43310 w 659098"/>
              <a:gd name="connsiteY80" fmla="*/ 554348 h 1749657"/>
              <a:gd name="connsiteX81" fmla="*/ 86619 w 659098"/>
              <a:gd name="connsiteY81" fmla="*/ 597658 h 1749657"/>
              <a:gd name="connsiteX82" fmla="*/ 43310 w 659098"/>
              <a:gd name="connsiteY82" fmla="*/ 640965 h 1749657"/>
              <a:gd name="connsiteX83" fmla="*/ 0 w 659098"/>
              <a:gd name="connsiteY83" fmla="*/ 597658 h 1749657"/>
              <a:gd name="connsiteX84" fmla="*/ 43310 w 659098"/>
              <a:gd name="connsiteY84" fmla="*/ 554348 h 1749657"/>
              <a:gd name="connsiteX85" fmla="*/ 615788 w 659098"/>
              <a:gd name="connsiteY85" fmla="*/ 554346 h 1749657"/>
              <a:gd name="connsiteX86" fmla="*/ 659098 w 659098"/>
              <a:gd name="connsiteY86" fmla="*/ 597656 h 1749657"/>
              <a:gd name="connsiteX87" fmla="*/ 615788 w 659098"/>
              <a:gd name="connsiteY87" fmla="*/ 640965 h 1749657"/>
              <a:gd name="connsiteX88" fmla="*/ 572478 w 659098"/>
              <a:gd name="connsiteY88" fmla="*/ 597656 h 1749657"/>
              <a:gd name="connsiteX89" fmla="*/ 615788 w 659098"/>
              <a:gd name="connsiteY89" fmla="*/ 554346 h 1749657"/>
              <a:gd name="connsiteX90" fmla="*/ 424962 w 659098"/>
              <a:gd name="connsiteY90" fmla="*/ 554346 h 1749657"/>
              <a:gd name="connsiteX91" fmla="*/ 468272 w 659098"/>
              <a:gd name="connsiteY91" fmla="*/ 597656 h 1749657"/>
              <a:gd name="connsiteX92" fmla="*/ 424962 w 659098"/>
              <a:gd name="connsiteY92" fmla="*/ 640965 h 1749657"/>
              <a:gd name="connsiteX93" fmla="*/ 381652 w 659098"/>
              <a:gd name="connsiteY93" fmla="*/ 597656 h 1749657"/>
              <a:gd name="connsiteX94" fmla="*/ 424962 w 659098"/>
              <a:gd name="connsiteY94" fmla="*/ 554346 h 1749657"/>
              <a:gd name="connsiteX95" fmla="*/ 234136 w 659098"/>
              <a:gd name="connsiteY95" fmla="*/ 554346 h 1749657"/>
              <a:gd name="connsiteX96" fmla="*/ 277446 w 659098"/>
              <a:gd name="connsiteY96" fmla="*/ 597656 h 1749657"/>
              <a:gd name="connsiteX97" fmla="*/ 234136 w 659098"/>
              <a:gd name="connsiteY97" fmla="*/ 640965 h 1749657"/>
              <a:gd name="connsiteX98" fmla="*/ 190826 w 659098"/>
              <a:gd name="connsiteY98" fmla="*/ 597656 h 1749657"/>
              <a:gd name="connsiteX99" fmla="*/ 234136 w 659098"/>
              <a:gd name="connsiteY99" fmla="*/ 554346 h 1749657"/>
              <a:gd name="connsiteX100" fmla="*/ 615788 w 659098"/>
              <a:gd name="connsiteY100" fmla="*/ 277173 h 1749657"/>
              <a:gd name="connsiteX101" fmla="*/ 659098 w 659098"/>
              <a:gd name="connsiteY101" fmla="*/ 320483 h 1749657"/>
              <a:gd name="connsiteX102" fmla="*/ 615788 w 659098"/>
              <a:gd name="connsiteY102" fmla="*/ 363792 h 1749657"/>
              <a:gd name="connsiteX103" fmla="*/ 572478 w 659098"/>
              <a:gd name="connsiteY103" fmla="*/ 320483 h 1749657"/>
              <a:gd name="connsiteX104" fmla="*/ 615788 w 659098"/>
              <a:gd name="connsiteY104" fmla="*/ 277173 h 1749657"/>
              <a:gd name="connsiteX105" fmla="*/ 424962 w 659098"/>
              <a:gd name="connsiteY105" fmla="*/ 277173 h 1749657"/>
              <a:gd name="connsiteX106" fmla="*/ 468272 w 659098"/>
              <a:gd name="connsiteY106" fmla="*/ 320483 h 1749657"/>
              <a:gd name="connsiteX107" fmla="*/ 424962 w 659098"/>
              <a:gd name="connsiteY107" fmla="*/ 363792 h 1749657"/>
              <a:gd name="connsiteX108" fmla="*/ 381652 w 659098"/>
              <a:gd name="connsiteY108" fmla="*/ 320483 h 1749657"/>
              <a:gd name="connsiteX109" fmla="*/ 424962 w 659098"/>
              <a:gd name="connsiteY109" fmla="*/ 277173 h 1749657"/>
              <a:gd name="connsiteX110" fmla="*/ 234136 w 659098"/>
              <a:gd name="connsiteY110" fmla="*/ 277173 h 1749657"/>
              <a:gd name="connsiteX111" fmla="*/ 277446 w 659098"/>
              <a:gd name="connsiteY111" fmla="*/ 320483 h 1749657"/>
              <a:gd name="connsiteX112" fmla="*/ 234136 w 659098"/>
              <a:gd name="connsiteY112" fmla="*/ 363792 h 1749657"/>
              <a:gd name="connsiteX113" fmla="*/ 190826 w 659098"/>
              <a:gd name="connsiteY113" fmla="*/ 320483 h 1749657"/>
              <a:gd name="connsiteX114" fmla="*/ 234136 w 659098"/>
              <a:gd name="connsiteY114" fmla="*/ 277173 h 1749657"/>
              <a:gd name="connsiteX115" fmla="*/ 43310 w 659098"/>
              <a:gd name="connsiteY115" fmla="*/ 277173 h 1749657"/>
              <a:gd name="connsiteX116" fmla="*/ 86619 w 659098"/>
              <a:gd name="connsiteY116" fmla="*/ 320483 h 1749657"/>
              <a:gd name="connsiteX117" fmla="*/ 43310 w 659098"/>
              <a:gd name="connsiteY117" fmla="*/ 363792 h 1749657"/>
              <a:gd name="connsiteX118" fmla="*/ 0 w 659098"/>
              <a:gd name="connsiteY118" fmla="*/ 320483 h 1749657"/>
              <a:gd name="connsiteX119" fmla="*/ 43310 w 659098"/>
              <a:gd name="connsiteY119" fmla="*/ 277173 h 1749657"/>
              <a:gd name="connsiteX120" fmla="*/ 615788 w 659098"/>
              <a:gd name="connsiteY120" fmla="*/ 0 h 1749657"/>
              <a:gd name="connsiteX121" fmla="*/ 659098 w 659098"/>
              <a:gd name="connsiteY121" fmla="*/ 43310 h 1749657"/>
              <a:gd name="connsiteX122" fmla="*/ 615788 w 659098"/>
              <a:gd name="connsiteY122" fmla="*/ 86619 h 1749657"/>
              <a:gd name="connsiteX123" fmla="*/ 572478 w 659098"/>
              <a:gd name="connsiteY123" fmla="*/ 43310 h 1749657"/>
              <a:gd name="connsiteX124" fmla="*/ 615788 w 659098"/>
              <a:gd name="connsiteY124" fmla="*/ 0 h 1749657"/>
              <a:gd name="connsiteX125" fmla="*/ 424962 w 659098"/>
              <a:gd name="connsiteY125" fmla="*/ 0 h 1749657"/>
              <a:gd name="connsiteX126" fmla="*/ 468272 w 659098"/>
              <a:gd name="connsiteY126" fmla="*/ 43310 h 1749657"/>
              <a:gd name="connsiteX127" fmla="*/ 424962 w 659098"/>
              <a:gd name="connsiteY127" fmla="*/ 86619 h 1749657"/>
              <a:gd name="connsiteX128" fmla="*/ 381652 w 659098"/>
              <a:gd name="connsiteY128" fmla="*/ 43310 h 1749657"/>
              <a:gd name="connsiteX129" fmla="*/ 424962 w 659098"/>
              <a:gd name="connsiteY129" fmla="*/ 0 h 1749657"/>
              <a:gd name="connsiteX130" fmla="*/ 234136 w 659098"/>
              <a:gd name="connsiteY130" fmla="*/ 0 h 1749657"/>
              <a:gd name="connsiteX131" fmla="*/ 277446 w 659098"/>
              <a:gd name="connsiteY131" fmla="*/ 43310 h 1749657"/>
              <a:gd name="connsiteX132" fmla="*/ 234136 w 659098"/>
              <a:gd name="connsiteY132" fmla="*/ 86619 h 1749657"/>
              <a:gd name="connsiteX133" fmla="*/ 190826 w 659098"/>
              <a:gd name="connsiteY133" fmla="*/ 43310 h 1749657"/>
              <a:gd name="connsiteX134" fmla="*/ 234136 w 659098"/>
              <a:gd name="connsiteY134" fmla="*/ 0 h 1749657"/>
              <a:gd name="connsiteX135" fmla="*/ 43310 w 659098"/>
              <a:gd name="connsiteY135" fmla="*/ 0 h 1749657"/>
              <a:gd name="connsiteX136" fmla="*/ 86619 w 659098"/>
              <a:gd name="connsiteY136" fmla="*/ 43310 h 1749657"/>
              <a:gd name="connsiteX137" fmla="*/ 43310 w 659098"/>
              <a:gd name="connsiteY137" fmla="*/ 86619 h 1749657"/>
              <a:gd name="connsiteX138" fmla="*/ 0 w 659098"/>
              <a:gd name="connsiteY138" fmla="*/ 43310 h 1749657"/>
              <a:gd name="connsiteX139" fmla="*/ 43310 w 659098"/>
              <a:gd name="connsiteY139" fmla="*/ 0 h 174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659098" h="1749657">
                <a:moveTo>
                  <a:pt x="615788" y="1663038"/>
                </a:moveTo>
                <a:cubicBezTo>
                  <a:pt x="639708" y="1663038"/>
                  <a:pt x="659098" y="1682427"/>
                  <a:pt x="659098" y="1706348"/>
                </a:cubicBezTo>
                <a:cubicBezTo>
                  <a:pt x="659098" y="1730268"/>
                  <a:pt x="639708" y="1749657"/>
                  <a:pt x="615788" y="1749657"/>
                </a:cubicBezTo>
                <a:cubicBezTo>
                  <a:pt x="591868" y="1749657"/>
                  <a:pt x="572478" y="1730268"/>
                  <a:pt x="572478" y="1706348"/>
                </a:cubicBezTo>
                <a:cubicBezTo>
                  <a:pt x="572478" y="1682427"/>
                  <a:pt x="591868" y="1663038"/>
                  <a:pt x="615788" y="1663038"/>
                </a:cubicBezTo>
                <a:close/>
                <a:moveTo>
                  <a:pt x="424962" y="1663038"/>
                </a:moveTo>
                <a:cubicBezTo>
                  <a:pt x="448882" y="1663038"/>
                  <a:pt x="468272" y="1682427"/>
                  <a:pt x="468272" y="1706348"/>
                </a:cubicBezTo>
                <a:cubicBezTo>
                  <a:pt x="468272" y="1730268"/>
                  <a:pt x="448882" y="1749657"/>
                  <a:pt x="424962" y="1749657"/>
                </a:cubicBezTo>
                <a:cubicBezTo>
                  <a:pt x="401042" y="1749657"/>
                  <a:pt x="381652" y="1730268"/>
                  <a:pt x="381652" y="1706348"/>
                </a:cubicBezTo>
                <a:cubicBezTo>
                  <a:pt x="381652" y="1682427"/>
                  <a:pt x="401042" y="1663038"/>
                  <a:pt x="424962" y="1663038"/>
                </a:cubicBezTo>
                <a:close/>
                <a:moveTo>
                  <a:pt x="234136" y="1663038"/>
                </a:moveTo>
                <a:cubicBezTo>
                  <a:pt x="258056" y="1663038"/>
                  <a:pt x="277446" y="1682427"/>
                  <a:pt x="277446" y="1706348"/>
                </a:cubicBezTo>
                <a:cubicBezTo>
                  <a:pt x="277446" y="1730268"/>
                  <a:pt x="258056" y="1749657"/>
                  <a:pt x="234136" y="1749657"/>
                </a:cubicBezTo>
                <a:cubicBezTo>
                  <a:pt x="210216" y="1749657"/>
                  <a:pt x="190826" y="1730268"/>
                  <a:pt x="190826" y="1706348"/>
                </a:cubicBezTo>
                <a:cubicBezTo>
                  <a:pt x="190826" y="1682427"/>
                  <a:pt x="210216" y="1663038"/>
                  <a:pt x="234136" y="1663038"/>
                </a:cubicBezTo>
                <a:close/>
                <a:moveTo>
                  <a:pt x="43310" y="1663038"/>
                </a:moveTo>
                <a:cubicBezTo>
                  <a:pt x="67230" y="1663038"/>
                  <a:pt x="86619" y="1682427"/>
                  <a:pt x="86619" y="1706348"/>
                </a:cubicBezTo>
                <a:cubicBezTo>
                  <a:pt x="86619" y="1730268"/>
                  <a:pt x="67230" y="1749657"/>
                  <a:pt x="43310" y="1749657"/>
                </a:cubicBezTo>
                <a:cubicBezTo>
                  <a:pt x="19390" y="1749657"/>
                  <a:pt x="0" y="1730268"/>
                  <a:pt x="0" y="1706348"/>
                </a:cubicBezTo>
                <a:cubicBezTo>
                  <a:pt x="0" y="1682427"/>
                  <a:pt x="19390" y="1663038"/>
                  <a:pt x="43310" y="1663038"/>
                </a:cubicBezTo>
                <a:close/>
                <a:moveTo>
                  <a:pt x="615788" y="1385865"/>
                </a:moveTo>
                <a:cubicBezTo>
                  <a:pt x="639708" y="1385865"/>
                  <a:pt x="659098" y="1405255"/>
                  <a:pt x="659098" y="1429175"/>
                </a:cubicBezTo>
                <a:cubicBezTo>
                  <a:pt x="659098" y="1453095"/>
                  <a:pt x="639708" y="1472484"/>
                  <a:pt x="615788" y="1472484"/>
                </a:cubicBezTo>
                <a:cubicBezTo>
                  <a:pt x="591868" y="1472484"/>
                  <a:pt x="572478" y="1453095"/>
                  <a:pt x="572478" y="1429175"/>
                </a:cubicBezTo>
                <a:cubicBezTo>
                  <a:pt x="572478" y="1405255"/>
                  <a:pt x="591868" y="1385865"/>
                  <a:pt x="615788" y="1385865"/>
                </a:cubicBezTo>
                <a:close/>
                <a:moveTo>
                  <a:pt x="424962" y="1385865"/>
                </a:moveTo>
                <a:cubicBezTo>
                  <a:pt x="448882" y="1385865"/>
                  <a:pt x="468272" y="1405255"/>
                  <a:pt x="468272" y="1429175"/>
                </a:cubicBezTo>
                <a:cubicBezTo>
                  <a:pt x="468272" y="1453095"/>
                  <a:pt x="448882" y="1472484"/>
                  <a:pt x="424962" y="1472484"/>
                </a:cubicBezTo>
                <a:cubicBezTo>
                  <a:pt x="401042" y="1472484"/>
                  <a:pt x="381652" y="1453095"/>
                  <a:pt x="381652" y="1429175"/>
                </a:cubicBezTo>
                <a:cubicBezTo>
                  <a:pt x="381652" y="1405255"/>
                  <a:pt x="401042" y="1385865"/>
                  <a:pt x="424962" y="1385865"/>
                </a:cubicBezTo>
                <a:close/>
                <a:moveTo>
                  <a:pt x="234136" y="1385865"/>
                </a:moveTo>
                <a:cubicBezTo>
                  <a:pt x="258056" y="1385865"/>
                  <a:pt x="277446" y="1405255"/>
                  <a:pt x="277446" y="1429175"/>
                </a:cubicBezTo>
                <a:cubicBezTo>
                  <a:pt x="277446" y="1453095"/>
                  <a:pt x="258056" y="1472484"/>
                  <a:pt x="234136" y="1472484"/>
                </a:cubicBezTo>
                <a:cubicBezTo>
                  <a:pt x="210216" y="1472484"/>
                  <a:pt x="190826" y="1453095"/>
                  <a:pt x="190826" y="1429175"/>
                </a:cubicBezTo>
                <a:cubicBezTo>
                  <a:pt x="190826" y="1405255"/>
                  <a:pt x="210216" y="1385865"/>
                  <a:pt x="234136" y="1385865"/>
                </a:cubicBezTo>
                <a:close/>
                <a:moveTo>
                  <a:pt x="43310" y="1385865"/>
                </a:moveTo>
                <a:cubicBezTo>
                  <a:pt x="67230" y="1385865"/>
                  <a:pt x="86619" y="1405255"/>
                  <a:pt x="86619" y="1429175"/>
                </a:cubicBezTo>
                <a:cubicBezTo>
                  <a:pt x="86619" y="1453095"/>
                  <a:pt x="67230" y="1472484"/>
                  <a:pt x="43310" y="1472484"/>
                </a:cubicBezTo>
                <a:cubicBezTo>
                  <a:pt x="19390" y="1472484"/>
                  <a:pt x="0" y="1453095"/>
                  <a:pt x="0" y="1429175"/>
                </a:cubicBezTo>
                <a:cubicBezTo>
                  <a:pt x="0" y="1405255"/>
                  <a:pt x="19390" y="1385865"/>
                  <a:pt x="43310" y="1385865"/>
                </a:cubicBezTo>
                <a:close/>
                <a:moveTo>
                  <a:pt x="615788" y="1108692"/>
                </a:moveTo>
                <a:cubicBezTo>
                  <a:pt x="639708" y="1108692"/>
                  <a:pt x="659098" y="1128082"/>
                  <a:pt x="659098" y="1152002"/>
                </a:cubicBezTo>
                <a:cubicBezTo>
                  <a:pt x="659098" y="1175922"/>
                  <a:pt x="639708" y="1195311"/>
                  <a:pt x="615788" y="1195311"/>
                </a:cubicBezTo>
                <a:cubicBezTo>
                  <a:pt x="591868" y="1195311"/>
                  <a:pt x="572478" y="1175922"/>
                  <a:pt x="572478" y="1152002"/>
                </a:cubicBezTo>
                <a:cubicBezTo>
                  <a:pt x="572478" y="1128082"/>
                  <a:pt x="591868" y="1108692"/>
                  <a:pt x="615788" y="1108692"/>
                </a:cubicBezTo>
                <a:close/>
                <a:moveTo>
                  <a:pt x="424962" y="1108692"/>
                </a:moveTo>
                <a:cubicBezTo>
                  <a:pt x="448882" y="1108692"/>
                  <a:pt x="468272" y="1128082"/>
                  <a:pt x="468272" y="1152002"/>
                </a:cubicBezTo>
                <a:cubicBezTo>
                  <a:pt x="468272" y="1175922"/>
                  <a:pt x="448882" y="1195311"/>
                  <a:pt x="424962" y="1195311"/>
                </a:cubicBezTo>
                <a:cubicBezTo>
                  <a:pt x="401042" y="1195311"/>
                  <a:pt x="381652" y="1175922"/>
                  <a:pt x="381652" y="1152002"/>
                </a:cubicBezTo>
                <a:cubicBezTo>
                  <a:pt x="381652" y="1128082"/>
                  <a:pt x="401042" y="1108692"/>
                  <a:pt x="424962" y="1108692"/>
                </a:cubicBezTo>
                <a:close/>
                <a:moveTo>
                  <a:pt x="234136" y="1108692"/>
                </a:moveTo>
                <a:cubicBezTo>
                  <a:pt x="258056" y="1108692"/>
                  <a:pt x="277446" y="1128082"/>
                  <a:pt x="277446" y="1152002"/>
                </a:cubicBezTo>
                <a:cubicBezTo>
                  <a:pt x="277446" y="1175922"/>
                  <a:pt x="258056" y="1195311"/>
                  <a:pt x="234136" y="1195311"/>
                </a:cubicBezTo>
                <a:cubicBezTo>
                  <a:pt x="210216" y="1195311"/>
                  <a:pt x="190826" y="1175922"/>
                  <a:pt x="190826" y="1152002"/>
                </a:cubicBezTo>
                <a:cubicBezTo>
                  <a:pt x="190826" y="1128082"/>
                  <a:pt x="210216" y="1108692"/>
                  <a:pt x="234136" y="1108692"/>
                </a:cubicBezTo>
                <a:close/>
                <a:moveTo>
                  <a:pt x="43310" y="1108692"/>
                </a:moveTo>
                <a:cubicBezTo>
                  <a:pt x="67230" y="1108692"/>
                  <a:pt x="86619" y="1128082"/>
                  <a:pt x="86619" y="1152002"/>
                </a:cubicBezTo>
                <a:cubicBezTo>
                  <a:pt x="86619" y="1175922"/>
                  <a:pt x="67230" y="1195311"/>
                  <a:pt x="43310" y="1195311"/>
                </a:cubicBezTo>
                <a:cubicBezTo>
                  <a:pt x="19390" y="1195311"/>
                  <a:pt x="0" y="1175922"/>
                  <a:pt x="0" y="1152002"/>
                </a:cubicBezTo>
                <a:cubicBezTo>
                  <a:pt x="0" y="1128082"/>
                  <a:pt x="19390" y="1108692"/>
                  <a:pt x="43310" y="1108692"/>
                </a:cubicBezTo>
                <a:close/>
                <a:moveTo>
                  <a:pt x="615788" y="831519"/>
                </a:moveTo>
                <a:cubicBezTo>
                  <a:pt x="639708" y="831519"/>
                  <a:pt x="659098" y="850909"/>
                  <a:pt x="659098" y="874829"/>
                </a:cubicBezTo>
                <a:cubicBezTo>
                  <a:pt x="659098" y="898749"/>
                  <a:pt x="639708" y="918138"/>
                  <a:pt x="615788" y="918138"/>
                </a:cubicBezTo>
                <a:cubicBezTo>
                  <a:pt x="591868" y="918138"/>
                  <a:pt x="572478" y="898749"/>
                  <a:pt x="572478" y="874829"/>
                </a:cubicBezTo>
                <a:cubicBezTo>
                  <a:pt x="572478" y="850909"/>
                  <a:pt x="591868" y="831519"/>
                  <a:pt x="615788" y="831519"/>
                </a:cubicBezTo>
                <a:close/>
                <a:moveTo>
                  <a:pt x="424962" y="831519"/>
                </a:moveTo>
                <a:cubicBezTo>
                  <a:pt x="448882" y="831519"/>
                  <a:pt x="468272" y="850909"/>
                  <a:pt x="468272" y="874829"/>
                </a:cubicBezTo>
                <a:cubicBezTo>
                  <a:pt x="468272" y="898749"/>
                  <a:pt x="448882" y="918138"/>
                  <a:pt x="424962" y="918138"/>
                </a:cubicBezTo>
                <a:cubicBezTo>
                  <a:pt x="401042" y="918138"/>
                  <a:pt x="381652" y="898749"/>
                  <a:pt x="381652" y="874829"/>
                </a:cubicBezTo>
                <a:cubicBezTo>
                  <a:pt x="381652" y="850909"/>
                  <a:pt x="401042" y="831519"/>
                  <a:pt x="424962" y="831519"/>
                </a:cubicBezTo>
                <a:close/>
                <a:moveTo>
                  <a:pt x="234136" y="831519"/>
                </a:moveTo>
                <a:cubicBezTo>
                  <a:pt x="258056" y="831519"/>
                  <a:pt x="277446" y="850909"/>
                  <a:pt x="277446" y="874829"/>
                </a:cubicBezTo>
                <a:cubicBezTo>
                  <a:pt x="277446" y="898749"/>
                  <a:pt x="258056" y="918138"/>
                  <a:pt x="234136" y="918138"/>
                </a:cubicBezTo>
                <a:cubicBezTo>
                  <a:pt x="210216" y="918138"/>
                  <a:pt x="190826" y="898749"/>
                  <a:pt x="190826" y="874829"/>
                </a:cubicBezTo>
                <a:cubicBezTo>
                  <a:pt x="190826" y="850909"/>
                  <a:pt x="210216" y="831519"/>
                  <a:pt x="234136" y="831519"/>
                </a:cubicBezTo>
                <a:close/>
                <a:moveTo>
                  <a:pt x="43310" y="831519"/>
                </a:moveTo>
                <a:cubicBezTo>
                  <a:pt x="67230" y="831519"/>
                  <a:pt x="86619" y="850909"/>
                  <a:pt x="86619" y="874829"/>
                </a:cubicBezTo>
                <a:cubicBezTo>
                  <a:pt x="86619" y="898749"/>
                  <a:pt x="67230" y="918138"/>
                  <a:pt x="43310" y="918138"/>
                </a:cubicBezTo>
                <a:cubicBezTo>
                  <a:pt x="19390" y="918138"/>
                  <a:pt x="0" y="898749"/>
                  <a:pt x="0" y="874829"/>
                </a:cubicBezTo>
                <a:cubicBezTo>
                  <a:pt x="0" y="850909"/>
                  <a:pt x="19390" y="831519"/>
                  <a:pt x="43310" y="831519"/>
                </a:cubicBezTo>
                <a:close/>
                <a:moveTo>
                  <a:pt x="43310" y="554348"/>
                </a:moveTo>
                <a:cubicBezTo>
                  <a:pt x="67230" y="554348"/>
                  <a:pt x="86619" y="573738"/>
                  <a:pt x="86619" y="597658"/>
                </a:cubicBezTo>
                <a:cubicBezTo>
                  <a:pt x="86619" y="621576"/>
                  <a:pt x="67230" y="640965"/>
                  <a:pt x="43310" y="640965"/>
                </a:cubicBezTo>
                <a:cubicBezTo>
                  <a:pt x="19390" y="640965"/>
                  <a:pt x="0" y="621576"/>
                  <a:pt x="0" y="597658"/>
                </a:cubicBezTo>
                <a:cubicBezTo>
                  <a:pt x="0" y="573738"/>
                  <a:pt x="19390" y="554348"/>
                  <a:pt x="43310" y="554348"/>
                </a:cubicBezTo>
                <a:close/>
                <a:moveTo>
                  <a:pt x="615788" y="554346"/>
                </a:moveTo>
                <a:cubicBezTo>
                  <a:pt x="639708" y="554346"/>
                  <a:pt x="659098" y="573736"/>
                  <a:pt x="659098" y="597656"/>
                </a:cubicBezTo>
                <a:cubicBezTo>
                  <a:pt x="659098" y="621576"/>
                  <a:pt x="639708" y="640965"/>
                  <a:pt x="615788" y="640965"/>
                </a:cubicBezTo>
                <a:cubicBezTo>
                  <a:pt x="591868" y="640965"/>
                  <a:pt x="572478" y="621576"/>
                  <a:pt x="572478" y="597656"/>
                </a:cubicBezTo>
                <a:cubicBezTo>
                  <a:pt x="572478" y="573736"/>
                  <a:pt x="591868" y="554346"/>
                  <a:pt x="615788" y="554346"/>
                </a:cubicBezTo>
                <a:close/>
                <a:moveTo>
                  <a:pt x="424962" y="554346"/>
                </a:moveTo>
                <a:cubicBezTo>
                  <a:pt x="448882" y="554346"/>
                  <a:pt x="468272" y="573736"/>
                  <a:pt x="468272" y="597656"/>
                </a:cubicBezTo>
                <a:cubicBezTo>
                  <a:pt x="468272" y="621576"/>
                  <a:pt x="448882" y="640965"/>
                  <a:pt x="424962" y="640965"/>
                </a:cubicBezTo>
                <a:cubicBezTo>
                  <a:pt x="401042" y="640965"/>
                  <a:pt x="381652" y="621576"/>
                  <a:pt x="381652" y="597656"/>
                </a:cubicBezTo>
                <a:cubicBezTo>
                  <a:pt x="381652" y="573736"/>
                  <a:pt x="401042" y="554346"/>
                  <a:pt x="424962" y="554346"/>
                </a:cubicBezTo>
                <a:close/>
                <a:moveTo>
                  <a:pt x="234136" y="554346"/>
                </a:moveTo>
                <a:cubicBezTo>
                  <a:pt x="258056" y="554346"/>
                  <a:pt x="277446" y="573736"/>
                  <a:pt x="277446" y="597656"/>
                </a:cubicBezTo>
                <a:cubicBezTo>
                  <a:pt x="277446" y="621576"/>
                  <a:pt x="258056" y="640965"/>
                  <a:pt x="234136" y="640965"/>
                </a:cubicBezTo>
                <a:cubicBezTo>
                  <a:pt x="210216" y="640965"/>
                  <a:pt x="190826" y="621576"/>
                  <a:pt x="190826" y="597656"/>
                </a:cubicBezTo>
                <a:cubicBezTo>
                  <a:pt x="190826" y="573736"/>
                  <a:pt x="210216" y="554346"/>
                  <a:pt x="234136" y="554346"/>
                </a:cubicBezTo>
                <a:close/>
                <a:moveTo>
                  <a:pt x="615788" y="277173"/>
                </a:moveTo>
                <a:cubicBezTo>
                  <a:pt x="639708" y="277173"/>
                  <a:pt x="659098" y="296563"/>
                  <a:pt x="659098" y="320483"/>
                </a:cubicBezTo>
                <a:cubicBezTo>
                  <a:pt x="659098" y="344403"/>
                  <a:pt x="639708" y="363792"/>
                  <a:pt x="615788" y="363792"/>
                </a:cubicBezTo>
                <a:cubicBezTo>
                  <a:pt x="591868" y="363792"/>
                  <a:pt x="572478" y="344403"/>
                  <a:pt x="572478" y="320483"/>
                </a:cubicBezTo>
                <a:cubicBezTo>
                  <a:pt x="572478" y="296563"/>
                  <a:pt x="591868" y="277173"/>
                  <a:pt x="615788" y="277173"/>
                </a:cubicBezTo>
                <a:close/>
                <a:moveTo>
                  <a:pt x="424962" y="277173"/>
                </a:moveTo>
                <a:cubicBezTo>
                  <a:pt x="448882" y="277173"/>
                  <a:pt x="468272" y="296563"/>
                  <a:pt x="468272" y="320483"/>
                </a:cubicBezTo>
                <a:cubicBezTo>
                  <a:pt x="468272" y="344403"/>
                  <a:pt x="448882" y="363792"/>
                  <a:pt x="424962" y="363792"/>
                </a:cubicBezTo>
                <a:cubicBezTo>
                  <a:pt x="401042" y="363792"/>
                  <a:pt x="381652" y="344403"/>
                  <a:pt x="381652" y="320483"/>
                </a:cubicBezTo>
                <a:cubicBezTo>
                  <a:pt x="381652" y="296563"/>
                  <a:pt x="401042" y="277173"/>
                  <a:pt x="424962" y="277173"/>
                </a:cubicBezTo>
                <a:close/>
                <a:moveTo>
                  <a:pt x="234136" y="277173"/>
                </a:moveTo>
                <a:cubicBezTo>
                  <a:pt x="258056" y="277173"/>
                  <a:pt x="277446" y="296563"/>
                  <a:pt x="277446" y="320483"/>
                </a:cubicBezTo>
                <a:cubicBezTo>
                  <a:pt x="277446" y="344403"/>
                  <a:pt x="258056" y="363792"/>
                  <a:pt x="234136" y="363792"/>
                </a:cubicBezTo>
                <a:cubicBezTo>
                  <a:pt x="210216" y="363792"/>
                  <a:pt x="190826" y="344403"/>
                  <a:pt x="190826" y="320483"/>
                </a:cubicBezTo>
                <a:cubicBezTo>
                  <a:pt x="190826" y="296563"/>
                  <a:pt x="210216" y="277173"/>
                  <a:pt x="234136" y="277173"/>
                </a:cubicBezTo>
                <a:close/>
                <a:moveTo>
                  <a:pt x="43310" y="277173"/>
                </a:moveTo>
                <a:cubicBezTo>
                  <a:pt x="67230" y="277173"/>
                  <a:pt x="86619" y="296563"/>
                  <a:pt x="86619" y="320483"/>
                </a:cubicBezTo>
                <a:cubicBezTo>
                  <a:pt x="86619" y="344403"/>
                  <a:pt x="67230" y="363792"/>
                  <a:pt x="43310" y="363792"/>
                </a:cubicBezTo>
                <a:cubicBezTo>
                  <a:pt x="19390" y="363792"/>
                  <a:pt x="0" y="344403"/>
                  <a:pt x="0" y="320483"/>
                </a:cubicBezTo>
                <a:cubicBezTo>
                  <a:pt x="0" y="296563"/>
                  <a:pt x="19390" y="277173"/>
                  <a:pt x="43310" y="277173"/>
                </a:cubicBezTo>
                <a:close/>
                <a:moveTo>
                  <a:pt x="615788" y="0"/>
                </a:moveTo>
                <a:cubicBezTo>
                  <a:pt x="639708" y="0"/>
                  <a:pt x="659098" y="19390"/>
                  <a:pt x="659098" y="43310"/>
                </a:cubicBezTo>
                <a:cubicBezTo>
                  <a:pt x="659098" y="67230"/>
                  <a:pt x="639708" y="86619"/>
                  <a:pt x="615788" y="86619"/>
                </a:cubicBezTo>
                <a:cubicBezTo>
                  <a:pt x="591868" y="86619"/>
                  <a:pt x="572478" y="67230"/>
                  <a:pt x="572478" y="43310"/>
                </a:cubicBezTo>
                <a:cubicBezTo>
                  <a:pt x="572478" y="19390"/>
                  <a:pt x="591868" y="0"/>
                  <a:pt x="615788" y="0"/>
                </a:cubicBezTo>
                <a:close/>
                <a:moveTo>
                  <a:pt x="424962" y="0"/>
                </a:moveTo>
                <a:cubicBezTo>
                  <a:pt x="448882" y="0"/>
                  <a:pt x="468272" y="19390"/>
                  <a:pt x="468272" y="43310"/>
                </a:cubicBezTo>
                <a:cubicBezTo>
                  <a:pt x="468272" y="67230"/>
                  <a:pt x="448882" y="86619"/>
                  <a:pt x="424962" y="86619"/>
                </a:cubicBezTo>
                <a:cubicBezTo>
                  <a:pt x="401042" y="86619"/>
                  <a:pt x="381652" y="67230"/>
                  <a:pt x="381652" y="43310"/>
                </a:cubicBezTo>
                <a:cubicBezTo>
                  <a:pt x="381652" y="19390"/>
                  <a:pt x="401042" y="0"/>
                  <a:pt x="424962" y="0"/>
                </a:cubicBezTo>
                <a:close/>
                <a:moveTo>
                  <a:pt x="234136" y="0"/>
                </a:moveTo>
                <a:cubicBezTo>
                  <a:pt x="258056" y="0"/>
                  <a:pt x="277446" y="19390"/>
                  <a:pt x="277446" y="43310"/>
                </a:cubicBezTo>
                <a:cubicBezTo>
                  <a:pt x="277446" y="67230"/>
                  <a:pt x="258056" y="86619"/>
                  <a:pt x="234136" y="86619"/>
                </a:cubicBezTo>
                <a:cubicBezTo>
                  <a:pt x="210216" y="86619"/>
                  <a:pt x="190826" y="67230"/>
                  <a:pt x="190826" y="43310"/>
                </a:cubicBezTo>
                <a:cubicBezTo>
                  <a:pt x="190826" y="19390"/>
                  <a:pt x="210216" y="0"/>
                  <a:pt x="234136" y="0"/>
                </a:cubicBezTo>
                <a:close/>
                <a:moveTo>
                  <a:pt x="43310" y="0"/>
                </a:moveTo>
                <a:cubicBezTo>
                  <a:pt x="67230" y="0"/>
                  <a:pt x="86619" y="19390"/>
                  <a:pt x="86619" y="43310"/>
                </a:cubicBezTo>
                <a:cubicBezTo>
                  <a:pt x="86619" y="67230"/>
                  <a:pt x="67230" y="86619"/>
                  <a:pt x="43310" y="86619"/>
                </a:cubicBezTo>
                <a:cubicBezTo>
                  <a:pt x="19390" y="86619"/>
                  <a:pt x="0" y="67230"/>
                  <a:pt x="0" y="43310"/>
                </a:cubicBezTo>
                <a:cubicBezTo>
                  <a:pt x="0" y="19390"/>
                  <a:pt x="19390" y="0"/>
                  <a:pt x="43310" y="0"/>
                </a:cubicBezTo>
                <a:close/>
              </a:path>
            </a:pathLst>
          </a:custGeom>
          <a:gradFill flip="none" rotWithShape="1">
            <a:gsLst>
              <a:gs pos="0">
                <a:srgbClr val="BD2C29"/>
              </a:gs>
              <a:gs pos="100000">
                <a:srgbClr val="BD2C29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000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0ECDCE6-C0DA-5015-5066-26255BBF108F}"/>
              </a:ext>
            </a:extLst>
          </p:cNvPr>
          <p:cNvSpPr txBox="1"/>
          <p:nvPr/>
        </p:nvSpPr>
        <p:spPr>
          <a:xfrm>
            <a:off x="3926900" y="1276006"/>
            <a:ext cx="8146782" cy="1879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200" kern="100" dirty="0">
                <a:effectLst/>
                <a:latin typeface="华康俪金黑W8(P)" panose="020B0800000000000000" pitchFamily="34" charset="-122"/>
                <a:ea typeface="华康俪金黑W8(P)" panose="020B0800000000000000" pitchFamily="34" charset="-122"/>
                <a:cs typeface="黑体" panose="02010609060101010101" pitchFamily="49" charset="-122"/>
              </a:rPr>
              <a:t>全面领会“增强党的思想引领力” 凝聚奋进力量</a:t>
            </a:r>
            <a:endParaRPr lang="zh-CN" altLang="en-US" sz="4200" dirty="0"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21313"/>
      </a:accent1>
      <a:accent2>
        <a:srgbClr val="BD2C29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1788</TotalTime>
  <Words>13</Words>
  <Application>Microsoft Office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华康俪金黑W8(P)</vt:lpstr>
      <vt:lpstr>等线</vt:lpstr>
      <vt:lpstr>等线 Light</vt:lpstr>
      <vt:lpstr>Arial</vt:lpstr>
      <vt:lpstr>思源宋体 CN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bing</dc:creator>
  <cp:lastModifiedBy>dreamsummit</cp:lastModifiedBy>
  <cp:revision>161</cp:revision>
  <dcterms:created xsi:type="dcterms:W3CDTF">2018-04-18T06:17:00Z</dcterms:created>
  <dcterms:modified xsi:type="dcterms:W3CDTF">2026-08-25T02:15:45Z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F922CF81F75F4E5887482F4D4075E463_13</vt:lpwstr>
  </property>
  <property fmtid="{D5CDD505-2E9C-101B-9397-08002B2CF9AE}" pid="3" name="KSOProductBuildVer">
    <vt:lpwstr>2052-12.1.0.19770</vt:lpwstr>
  </property>
</Properties>
</file>