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948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46" userDrawn="1">
          <p15:clr>
            <a:srgbClr val="A4A3A4"/>
          </p15:clr>
        </p15:guide>
        <p15:guide id="2" pos="3839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李子的星期六" initials="authorId_1000101539" lastIdx="1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92181A"/>
    <a:srgbClr val="F7D1B7"/>
    <a:srgbClr val="F5EFE8"/>
    <a:srgbClr val="F9D4BA"/>
    <a:srgbClr val="A22B11"/>
    <a:srgbClr val="F5F2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86" d="100"/>
          <a:sy n="86" d="100"/>
        </p:scale>
        <p:origin x="562" y="62"/>
      </p:cViewPr>
      <p:guideLst>
        <p:guide orient="horz" pos="2246"/>
        <p:guide pos="383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1925E-7356-4A5D-851A-FB40306CFAD3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B4312-6EC2-4D7A-9159-CFFCE91A18E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1925E-7356-4A5D-851A-FB40306CFAD3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B4312-6EC2-4D7A-9159-CFFCE91A18E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1925E-7356-4A5D-851A-FB40306CFAD3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B4312-6EC2-4D7A-9159-CFFCE91A18E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1925E-7356-4A5D-851A-FB40306CFAD3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B4312-6EC2-4D7A-9159-CFFCE91A18E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1925E-7356-4A5D-851A-FB40306CFAD3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B4312-6EC2-4D7A-9159-CFFCE91A18E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1925E-7356-4A5D-851A-FB40306CFAD3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B4312-6EC2-4D7A-9159-CFFCE91A18E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1925E-7356-4A5D-851A-FB40306CFAD3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B4312-6EC2-4D7A-9159-CFFCE91A18E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1925E-7356-4A5D-851A-FB40306CFAD3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B4312-6EC2-4D7A-9159-CFFCE91A18E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1925E-7356-4A5D-851A-FB40306CFAD3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B4312-6EC2-4D7A-9159-CFFCE91A18E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1925E-7356-4A5D-851A-FB40306CFAD3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B4312-6EC2-4D7A-9159-CFFCE91A18E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71925E-7356-4A5D-851A-FB40306CFAD3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B4312-6EC2-4D7A-9159-CFFCE91A18E5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71925E-7356-4A5D-851A-FB40306CFAD3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CB4312-6EC2-4D7A-9159-CFFCE91A18E5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973863" y="2967681"/>
            <a:ext cx="8450580" cy="9220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5400" b="1" i="0" u="none" strike="noStrike" kern="1200" cap="none" spc="0" normalizeH="0" baseline="0" noProof="0" dirty="0">
                <a:ln>
                  <a:noFill/>
                </a:ln>
                <a:solidFill>
                  <a:srgbClr val="A22B11"/>
                </a:solidFill>
                <a:effectLst/>
                <a:uLnTx/>
                <a:uFillTx/>
                <a:latin typeface="宋体" panose="02010600030101010101" pitchFamily="2" charset="-122"/>
                <a:ea typeface="宋体" panose="02010600030101010101" pitchFamily="2" charset="-122"/>
                <a:cs typeface="+mn-cs"/>
              </a:rPr>
              <a:t>影响正确政绩观的重要因素</a:t>
            </a:r>
            <a:endParaRPr kumimoji="0" lang="zh-CN" altLang="en-US" sz="5400" b="1" i="0" u="none" strike="noStrike" kern="1200" cap="none" spc="0" normalizeH="0" baseline="0" noProof="0" dirty="0">
              <a:ln>
                <a:noFill/>
              </a:ln>
              <a:solidFill>
                <a:srgbClr val="A22B11"/>
              </a:solidFill>
              <a:effectLst/>
              <a:uLnTx/>
              <a:uFillTx/>
              <a:latin typeface="宋体" panose="02010600030101010101" pitchFamily="2" charset="-122"/>
              <a:ea typeface="宋体" panose="02010600030101010101" pitchFamily="2" charset="-122"/>
              <a:cs typeface="+mn-cs"/>
            </a:endParaRPr>
          </a:p>
        </p:txBody>
      </p:sp>
      <p:pic>
        <p:nvPicPr>
          <p:cNvPr id="3" name="图片 2" descr="首页红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62270" y="5919470"/>
            <a:ext cx="1266825" cy="38036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</Words>
  <Application>WPS 演示</Application>
  <PresentationFormat>宽屏</PresentationFormat>
  <Paragraphs>2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23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25" baseType="lpstr">
      <vt:lpstr>Arial</vt:lpstr>
      <vt:lpstr>宋体</vt:lpstr>
      <vt:lpstr>Wingdings</vt:lpstr>
      <vt:lpstr>思源黑体 CN Regular</vt:lpstr>
      <vt:lpstr>黑体</vt:lpstr>
      <vt:lpstr>思源黑体 CN Heavy</vt:lpstr>
      <vt:lpstr>Arial</vt:lpstr>
      <vt:lpstr>思源黑体 CN Medium</vt:lpstr>
      <vt:lpstr>等线</vt:lpstr>
      <vt:lpstr>Helvetica</vt:lpstr>
      <vt:lpstr>汉仪粗圆简</vt:lpstr>
      <vt:lpstr>微软雅黑</vt:lpstr>
      <vt:lpstr>Arial Unicode MS</vt:lpstr>
      <vt:lpstr>等线 Light</vt:lpstr>
      <vt:lpstr>Calibri</vt:lpstr>
      <vt:lpstr>阿里巴巴普惠体</vt:lpstr>
      <vt:lpstr>思源黑体 CN Bold</vt:lpstr>
      <vt:lpstr>字魂160号-檀宋</vt:lpstr>
      <vt:lpstr>思源黑体 CN Regular</vt:lpstr>
      <vt:lpstr>思源宋体 CN Heavy</vt:lpstr>
      <vt:lpstr>字魂105号-简雅黑</vt:lpstr>
      <vt:lpstr>汉仪旗黑-50S</vt:lpstr>
      <vt:lpstr>思源黑体 CN Normal</vt:lpstr>
      <vt:lpstr>Office 主题​​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陈 静</dc:creator>
  <cp:lastModifiedBy>佳</cp:lastModifiedBy>
  <cp:revision>71</cp:revision>
  <dcterms:created xsi:type="dcterms:W3CDTF">2021-07-19T04:00:00Z</dcterms:created>
  <dcterms:modified xsi:type="dcterms:W3CDTF">2026-04-23T01:36:16Z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BDCDD5BBA52D4DC5BD4818E8364E3A90_13</vt:lpwstr>
  </property>
  <property fmtid="{D5CDD505-2E9C-101B-9397-08002B2CF9AE}" pid="3" name="KSOProductBuildVer">
    <vt:lpwstr>2052-12.1.0.25865</vt:lpwstr>
  </property>
  <property fmtid="{D5CDD505-2E9C-101B-9397-08002B2CF9AE}" pid="4" name="KSOTemplateUUID">
    <vt:lpwstr>v1.0_mb_02k79J5wdFNT/OO2HoJJLw==</vt:lpwstr>
  </property>
</Properties>
</file>