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三极行楷简体-粗" panose="00000500000000000000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F9A7"/>
    <a:srgbClr val="36907E"/>
    <a:srgbClr val="F5F5F5"/>
    <a:srgbClr val="233C7C"/>
    <a:srgbClr val="FFCE21"/>
    <a:srgbClr val="012B70"/>
    <a:srgbClr val="A00000"/>
    <a:srgbClr val="C5374A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534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5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2026/4/24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8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7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image" Target="../media/image4.png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3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复古中国古代竹简，3d渲染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l="5546" r="5540"/>
          <a:stretch>
            <a:fillRect/>
          </a:stretch>
        </p:blipFill>
        <p:spPr>
          <a:xfrm>
            <a:off x="0" y="-635"/>
            <a:ext cx="9334500" cy="5248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传统文化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alphaModFix amt="75000"/>
          </a:blip>
          <a:srcRect t="7819" b="7819"/>
          <a:stretch>
            <a:fillRect/>
          </a:stretch>
        </p:blipFill>
        <p:spPr>
          <a:xfrm>
            <a:off x="0" y="0"/>
            <a:ext cx="933386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"/>
            <a:ext cx="9334500" cy="524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蓝天下故宫的屋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65000"/>
          </a:blip>
          <a:srcRect t="7997" b="8007"/>
          <a:stretch>
            <a:fillRect/>
          </a:stretch>
        </p:blipFill>
        <p:spPr>
          <a:xfrm>
            <a:off x="0" y="0"/>
            <a:ext cx="9334500" cy="5248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在上面,叶子,桉树,白色背景,平铺,风景,贺卡,留白,边框,艺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l="44919" r="17581"/>
          <a:stretch>
            <a:fillRect/>
          </a:stretch>
        </p:blipFill>
        <p:spPr>
          <a:xfrm>
            <a:off x="592455" y="635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0" y="0"/>
            <a:ext cx="9334500" cy="5248910"/>
            <a:chOff x="-767" y="1952"/>
            <a:chExt cx="14700" cy="8266"/>
          </a:xfrm>
        </p:grpSpPr>
        <p:pic>
          <p:nvPicPr>
            <p:cNvPr id="5" name="图片 4" descr="白色的宣纸纹理背景为中国绘画和日本工艺品书法的老米色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767" y="1952"/>
              <a:ext cx="14699" cy="826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 userDrawn="1"/>
          </p:nvSpPr>
          <p:spPr>
            <a:xfrm>
              <a:off x="-767" y="195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 descr="祥云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05" y="127000"/>
            <a:ext cx="430530" cy="430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千库网_黑白长城素材_元素编号8103515"/>
          <p:cNvPicPr>
            <a:picLocks noChangeAspect="1"/>
          </p:cNvPicPr>
          <p:nvPr userDrawn="1"/>
        </p:nvPicPr>
        <p:blipFill>
          <a:blip r:embed="rId7">
            <a:alphaModFix amt="5000"/>
          </a:blip>
          <a:srcRect l="6727" t="19894" r="11337" b="26267"/>
          <a:stretch>
            <a:fillRect/>
          </a:stretch>
        </p:blipFill>
        <p:spPr>
          <a:xfrm>
            <a:off x="2012950" y="437515"/>
            <a:ext cx="7321550" cy="4810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9570" y="792163"/>
            <a:ext cx="8595360" cy="3663950"/>
            <a:chOff x="582" y="1195"/>
            <a:chExt cx="13536" cy="5770"/>
          </a:xfrm>
        </p:grpSpPr>
        <p:pic>
          <p:nvPicPr>
            <p:cNvPr id="2" name="图片 1" descr="全力以赴高考加油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4592" t="19516" r="4822" b="15705"/>
            <a:stretch>
              <a:fillRect/>
            </a:stretch>
          </p:blipFill>
          <p:spPr>
            <a:xfrm>
              <a:off x="840" y="1195"/>
              <a:ext cx="13020" cy="535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82" y="5961"/>
              <a:ext cx="13537" cy="1004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1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en-US" altLang="zh-CN" sz="32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三极行楷简体-粗" panose="00000500000000000000" charset="-122"/>
                  <a:ea typeface="三极行楷简体-粗" panose="00000500000000000000" charset="-122"/>
                  <a:cs typeface="三极行楷简体-粗" panose="00000500000000000000" charset="-122"/>
                  <a:sym typeface="+mn-ea"/>
                </a:rPr>
                <a:t>——“</a:t>
              </a:r>
              <a:r>
                <a:rPr lang="zh-CN" altLang="en-US" sz="32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三极行楷简体-粗" panose="00000500000000000000" charset="-122"/>
                  <a:ea typeface="三极行楷简体-粗" panose="00000500000000000000" charset="-122"/>
                  <a:cs typeface="三极行楷简体-粗" panose="00000500000000000000" charset="-122"/>
                  <a:sym typeface="+mn-ea"/>
                </a:rPr>
                <a:t>两个结合</a:t>
              </a:r>
              <a:r>
                <a:rPr lang="en-US" altLang="zh-CN" sz="32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三极行楷简体-粗" panose="00000500000000000000" charset="-122"/>
                  <a:ea typeface="三极行楷简体-粗" panose="00000500000000000000" charset="-122"/>
                  <a:cs typeface="三极行楷简体-粗" panose="00000500000000000000" charset="-122"/>
                  <a:sym typeface="+mn-ea"/>
                </a:rPr>
                <a:t>”</a:t>
              </a:r>
              <a:r>
                <a:rPr lang="zh-CN" altLang="en-US" sz="32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三极行楷简体-粗" panose="00000500000000000000" charset="-122"/>
                  <a:ea typeface="三极行楷简体-粗" panose="00000500000000000000" charset="-122"/>
                  <a:cs typeface="三极行楷简体-粗" panose="00000500000000000000" charset="-122"/>
                  <a:sym typeface="+mn-ea"/>
                </a:rPr>
                <a:t>与中国式现代化的三重互动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4427045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01417916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90654052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398372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5061871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4427045&quot;,&quot;origin&quot;:0,&quot;type&quot;:&quot;icons&quot;,&quot;user&quot;:&quot;550025039&quot;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3998_1776309621299&quot;,&quot;md5&quot;:&quot;c48fb2824fc116d500f052e1d020bece&quot;}"/>
  <p:tag name="KSO_DOCER_RESOURCE_TRACE_INFO" val="{&quot;id&quot;:&quot;12934973998_1776309621299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三极行楷简体-粗</vt:lpstr>
      <vt:lpstr>Calibri</vt:lpstr>
      <vt:lpstr>思源宋体 CN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2900</cp:revision>
  <dcterms:created xsi:type="dcterms:W3CDTF">2019-01-24T00:58:00Z</dcterms:created>
  <dcterms:modified xsi:type="dcterms:W3CDTF">2026-04-24T01:14:06Z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882F85BE505B42E1BE46E7255721618D_13</vt:lpwstr>
  </property>
</Properties>
</file>