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436" r:id="rId3"/>
  </p:sldIdLst>
  <p:sldSz cx="9334500" cy="5248275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0" userDrawn="1">
          <p15:clr>
            <a:srgbClr val="A4A3A4"/>
          </p15:clr>
        </p15:guide>
        <p15:guide id="2" pos="29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C000"/>
    <a:srgbClr val="C00000"/>
    <a:srgbClr val="FBE9D4"/>
    <a:srgbClr val="FFEA8C"/>
    <a:srgbClr val="404040"/>
    <a:srgbClr val="FDFBF1"/>
    <a:srgbClr val="D00903"/>
    <a:srgbClr val="FBE5D6"/>
    <a:srgbClr val="B51B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47" autoAdjust="0"/>
    <p:restoredTop sz="96274" autoAdjust="0"/>
  </p:normalViewPr>
  <p:slideViewPr>
    <p:cSldViewPr snapToGrid="0" showGuides="1">
      <p:cViewPr>
        <p:scale>
          <a:sx n="75" d="100"/>
          <a:sy n="75" d="100"/>
        </p:scale>
        <p:origin x="1200" y="954"/>
      </p:cViewPr>
      <p:guideLst>
        <p:guide orient="horz" pos="1690"/>
        <p:guide pos="29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9" d="100"/>
        <a:sy n="89" d="100"/>
      </p:scale>
      <p:origin x="0" y="-51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5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1866E-02C1-4045-9A1C-F5F258BCB38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4742" y="1143000"/>
            <a:ext cx="548851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A4B2D2-DD7B-4758-8485-6679CDA8FDC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3000">
        <p:random/>
      </p:transition>
    </mc:Choice>
    <mc:Fallback>
      <p:transition spd="slow" advClick="0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3000">
        <p:random/>
      </p:transition>
    </mc:Choice>
    <mc:Fallback>
      <p:transition spd="slow" advClick="0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4719" y="275500"/>
            <a:ext cx="8265000" cy="551000"/>
          </a:xfrm>
        </p:spPr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534719" y="4864373"/>
            <a:ext cx="2099310" cy="279422"/>
          </a:xfrm>
        </p:spPr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92768" y="4864373"/>
            <a:ext cx="3148965" cy="279422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701345" y="4864373"/>
            <a:ext cx="2099310" cy="279422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3000">
        <p:random/>
      </p:transition>
    </mc:Choice>
    <mc:Fallback>
      <p:transition spd="slow" advClick="0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1.xml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 userDrawn="1"/>
        </p:nvGrpSpPr>
        <p:grpSpPr>
          <a:xfrm>
            <a:off x="0" y="0"/>
            <a:ext cx="9334800" cy="5248800"/>
            <a:chOff x="0" y="0"/>
            <a:chExt cx="12192000" cy="6858000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762000"/>
              <a:ext cx="12192000" cy="6096000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810"/>
            <a:stretch>
              <a:fillRect/>
            </a:stretch>
          </p:blipFill>
          <p:spPr>
            <a:xfrm>
              <a:off x="0" y="0"/>
              <a:ext cx="12192000" cy="2358571"/>
            </a:xfrm>
            <a:prstGeom prst="rect">
              <a:avLst/>
            </a:prstGeom>
          </p:spPr>
        </p:pic>
      </p:grpSp>
      <p:sp>
        <p:nvSpPr>
          <p:cNvPr id="7" name="矩形 6"/>
          <p:cNvSpPr/>
          <p:nvPr userDrawn="1"/>
        </p:nvSpPr>
        <p:spPr>
          <a:xfrm>
            <a:off x="257258" y="225990"/>
            <a:ext cx="8820284" cy="47968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8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mc:AlternateContent xmlns:mc="http://schemas.openxmlformats.org/markup-compatibility/2006">
    <mc:Choice xmlns:p14="http://schemas.microsoft.com/office/powerpoint/2010/main" Requires="p14">
      <p:transition spd="slow" p14:dur="1500" advClick="0" advTm="3000">
        <p:random/>
      </p:transition>
    </mc:Choice>
    <mc:Fallback>
      <p:transition spd="slow" advClick="0" advTm="3000">
        <p:random/>
      </p:transition>
    </mc:Fallback>
  </mc:AlternateContent>
  <p:txStyles>
    <p:titleStyle>
      <a:lvl1pPr algn="l" defTabSz="699770" rtl="0" eaLnBrk="1" latinLnBrk="0" hangingPunct="1">
        <a:lnSpc>
          <a:spcPct val="90000"/>
        </a:lnSpc>
        <a:spcBef>
          <a:spcPct val="0"/>
        </a:spcBef>
        <a:buNone/>
        <a:defRPr sz="33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5260" indent="-175260" algn="l" defTabSz="699770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5" kern="1200">
          <a:solidFill>
            <a:schemeClr val="tx1"/>
          </a:solidFill>
          <a:latin typeface="+mn-lt"/>
          <a:ea typeface="+mn-ea"/>
          <a:cs typeface="+mn-cs"/>
        </a:defRPr>
      </a:lvl1pPr>
      <a:lvl2pPr marL="52514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835" kern="1200">
          <a:solidFill>
            <a:schemeClr val="tx1"/>
          </a:solidFill>
          <a:latin typeface="+mn-lt"/>
          <a:ea typeface="+mn-ea"/>
          <a:cs typeface="+mn-cs"/>
        </a:defRPr>
      </a:lvl2pPr>
      <a:lvl3pPr marL="87503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22491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57480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92468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27457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62445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97434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1pPr>
      <a:lvl2pPr marL="34988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2pPr>
      <a:lvl3pPr marL="69977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3pPr>
      <a:lvl4pPr marL="104965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39954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74942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09931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44919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79908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1800" y="162577"/>
            <a:ext cx="9331325" cy="5085699"/>
            <a:chOff x="0" y="212420"/>
            <a:chExt cx="12192163" cy="6644894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519976"/>
              <a:ext cx="12192163" cy="5337338"/>
            </a:xfrm>
            <a:prstGeom prst="rect">
              <a:avLst/>
            </a:prstGeom>
          </p:spPr>
        </p:pic>
        <p:pic>
          <p:nvPicPr>
            <p:cNvPr id="31" name="图片 30"/>
            <p:cNvPicPr>
              <a:picLocks noChangeAspect="1"/>
            </p:cNvPicPr>
            <p:nvPr/>
          </p:nvPicPr>
          <p:blipFill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810"/>
            <a:stretch>
              <a:fillRect/>
            </a:stretch>
          </p:blipFill>
          <p:spPr>
            <a:xfrm>
              <a:off x="0" y="212420"/>
              <a:ext cx="12192163" cy="2692315"/>
            </a:xfrm>
            <a:prstGeom prst="rect">
              <a:avLst/>
            </a:prstGeom>
          </p:spPr>
        </p:pic>
      </p:grpSp>
      <p:sp>
        <p:nvSpPr>
          <p:cNvPr id="32" name="14"/>
          <p:cNvSpPr/>
          <p:nvPr/>
        </p:nvSpPr>
        <p:spPr>
          <a:xfrm>
            <a:off x="1006475" y="1432560"/>
            <a:ext cx="7513320" cy="1938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40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FFC000"/>
                    </a:gs>
                  </a:gsLst>
                  <a:lin ang="5400000" scaled="1"/>
                </a:gra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思源宋体 CN" panose="02020400000000000000" pitchFamily="18" charset="-122"/>
              </a:rPr>
              <a:t>中央八项规定化风成俗的</a:t>
            </a:r>
            <a:endParaRPr lang="zh-CN" altLang="en-US" sz="40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rgbClr val="FFC000"/>
                  </a:gs>
                </a:gsLst>
                <a:lin ang="5400000" scaled="1"/>
              </a:gra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思源宋体 CN" panose="02020400000000000000" pitchFamily="18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40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FFC000"/>
                    </a:gs>
                  </a:gsLst>
                  <a:lin ang="5400000" scaled="1"/>
                </a:gra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思源宋体 CN" panose="02020400000000000000" pitchFamily="18" charset="-122"/>
              </a:rPr>
              <a:t>文化价值</a:t>
            </a:r>
            <a:endParaRPr lang="zh-CN" altLang="en-US" sz="40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rgbClr val="FFC000"/>
                  </a:gs>
                </a:gsLst>
                <a:lin ang="5400000" scaled="1"/>
              </a:gra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思源宋体 CN" panose="02020400000000000000" pitchFamily="18" charset="-122"/>
            </a:endParaRPr>
          </a:p>
        </p:txBody>
      </p:sp>
      <p:grpSp>
        <p:nvGrpSpPr>
          <p:cNvPr id="49" name="组合 48"/>
          <p:cNvGrpSpPr/>
          <p:nvPr/>
        </p:nvGrpSpPr>
        <p:grpSpPr>
          <a:xfrm>
            <a:off x="1429543" y="1163526"/>
            <a:ext cx="5955202" cy="358186"/>
            <a:chOff x="1970191" y="1289961"/>
            <a:chExt cx="7780974" cy="468000"/>
          </a:xfrm>
        </p:grpSpPr>
        <p:sp>
          <p:nvSpPr>
            <p:cNvPr id="51" name="星形: 五角 24"/>
            <p:cNvSpPr/>
            <p:nvPr/>
          </p:nvSpPr>
          <p:spPr>
            <a:xfrm>
              <a:off x="1970191" y="1289961"/>
              <a:ext cx="468000" cy="468000"/>
            </a:xfrm>
            <a:prstGeom prst="star5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FC0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80">
                <a:latin typeface="思源宋体 CN" panose="02020400000000000000" pitchFamily="18" charset="-122"/>
                <a:ea typeface="思源宋体 CN" panose="02020400000000000000" pitchFamily="18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52" name="星形: 五角 26"/>
            <p:cNvSpPr/>
            <p:nvPr/>
          </p:nvSpPr>
          <p:spPr>
            <a:xfrm>
              <a:off x="9283165" y="1289961"/>
              <a:ext cx="468000" cy="468000"/>
            </a:xfrm>
            <a:prstGeom prst="star5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FC0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80">
                <a:latin typeface="思源宋体 CN" panose="02020400000000000000" pitchFamily="18" charset="-122"/>
                <a:ea typeface="思源宋体 CN" panose="02020400000000000000" pitchFamily="18" charset="-122"/>
                <a:sym typeface="思源宋体 CN" panose="02020400000000000000" pitchFamily="18" charset="-122"/>
              </a:endParaRPr>
            </a:p>
          </p:txBody>
        </p:sp>
      </p:grpSp>
      <p:pic>
        <p:nvPicPr>
          <p:cNvPr id="3" name="图片 2" descr="首页红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3815" y="4705350"/>
            <a:ext cx="1266825" cy="3803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3000">
        <p:random/>
      </p:transition>
    </mc:Choice>
    <mc:Fallback>
      <p:transition spd="slow" advClick="0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5.xml><?xml version="1.0" encoding="utf-8"?>
<p:tagLst xmlns:p="http://schemas.openxmlformats.org/presentationml/2006/main">
  <p:tag name="ISPRING_PRESENTATION_TITLE" val="PowerPoint 演示文稿"/>
  <p:tag name="KSO_WPP_MARK_KEY" val="02c050ef-5025-4f9f-9691-d13cb1cb0a0a"/>
  <p:tag name="COMMONDATA" val="eyJoZGlkIjoiZmE0MTIwZmM5MTcyMTU2MWQwMmMxOGE0OGM3ZTQ5NTcifQ=="/>
</p:tagLst>
</file>

<file path=ppt/theme/theme1.xml><?xml version="1.0" encoding="utf-8"?>
<a:theme xmlns:a="http://schemas.openxmlformats.org/drawingml/2006/main" name="1">
  <a:themeElements>
    <a:clrScheme name="自定义 10">
      <a:dk1>
        <a:srgbClr val="000000"/>
      </a:dk1>
      <a:lt1>
        <a:srgbClr val="FFFFFF"/>
      </a:lt1>
      <a:dk2>
        <a:srgbClr val="262626"/>
      </a:dk2>
      <a:lt2>
        <a:srgbClr val="262626"/>
      </a:lt2>
      <a:accent1>
        <a:srgbClr val="D70000"/>
      </a:accent1>
      <a:accent2>
        <a:srgbClr val="FF7F7F"/>
      </a:accent2>
      <a:accent3>
        <a:srgbClr val="D70000"/>
      </a:accent3>
      <a:accent4>
        <a:srgbClr val="FF7F7F"/>
      </a:accent4>
      <a:accent5>
        <a:srgbClr val="D70000"/>
      </a:accent5>
      <a:accent6>
        <a:srgbClr val="FF7F7F"/>
      </a:accent6>
      <a:hlink>
        <a:srgbClr val="C1111B"/>
      </a:hlink>
      <a:folHlink>
        <a:srgbClr val="C1111B"/>
      </a:folHlink>
    </a:clrScheme>
    <a:fontScheme name="自定义 1">
      <a:majorFont>
        <a:latin typeface="思源黑体 CN Medium"/>
        <a:ea typeface="思源黑体 CN Bold"/>
        <a:cs typeface=""/>
      </a:majorFont>
      <a:minorFont>
        <a:latin typeface="思源黑体 CN Medium"/>
        <a:ea typeface="思源黑体 CN Mediu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WPS 演示</Application>
  <PresentationFormat>宽屏</PresentationFormat>
  <Paragraphs>3</Paragraphs>
  <Slides>1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6" baseType="lpstr">
      <vt:lpstr>Arial</vt:lpstr>
      <vt:lpstr>宋体</vt:lpstr>
      <vt:lpstr>Wingdings</vt:lpstr>
      <vt:lpstr>思源宋体 CN</vt:lpstr>
      <vt:lpstr>思源黑体 CN Heavy</vt:lpstr>
      <vt:lpstr>黑体</vt:lpstr>
      <vt:lpstr>微软雅黑</vt:lpstr>
      <vt:lpstr>思源黑体 CN Medium</vt:lpstr>
      <vt:lpstr>Arial Unicode MS</vt:lpstr>
      <vt:lpstr>Calibri</vt:lpstr>
      <vt:lpstr>思源黑体 CN Normal</vt:lpstr>
      <vt:lpstr>Lato Light</vt:lpstr>
      <vt:lpstr>方正卡通简体</vt:lpstr>
      <vt:lpstr>MS PGothic</vt:lpstr>
      <vt:lpstr>1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佳</cp:lastModifiedBy>
  <cp:revision>617</cp:revision>
  <dcterms:created xsi:type="dcterms:W3CDTF">2019-07-01T04:35:00Z</dcterms:created>
  <dcterms:modified xsi:type="dcterms:W3CDTF">2026-04-27T02:36:22Z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EC90F83F44194C9193FC3ACFD0306BAE_13</vt:lpwstr>
  </property>
  <property fmtid="{D5CDD505-2E9C-101B-9397-08002B2CF9AE}" pid="3" name="KSOProductBuildVer">
    <vt:lpwstr>2052-12.1.0.25865</vt:lpwstr>
  </property>
</Properties>
</file>