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8594" r:id="rId2"/>
  </p:sldIdLst>
  <p:sldSz cx="9144000" cy="5143500" type="screen16x9"/>
  <p:notesSz cx="7104063" cy="10234613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46078"/>
    <a:srgbClr val="3080A0"/>
    <a:srgbClr val="BDE2CF"/>
    <a:srgbClr val="A2D1E3"/>
    <a:srgbClr val="5AB688"/>
    <a:srgbClr val="F5F9FB"/>
    <a:srgbClr val="52BAAF"/>
    <a:srgbClr val="F1F1F1"/>
    <a:srgbClr val="00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E5E8-4303-40E6-8A82-6F2EEAEAE7F1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2E62B-1C22-4F40-BCD4-9AADDB2376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2E62B-1C22-4F40-BCD4-9AADDB2376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06" y="841963"/>
            <a:ext cx="6858636" cy="17911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06" y="2702140"/>
            <a:ext cx="6858636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447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709" y="273906"/>
            <a:ext cx="7887431" cy="43598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15303" y="292417"/>
            <a:ext cx="40558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点击输入您的标题</a:t>
            </a:r>
            <a:endParaRPr lang="zh-CN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88119" y="0"/>
            <a:ext cx="264795" cy="88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4994673" y="1974057"/>
            <a:ext cx="3221831" cy="201334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8415" y="3498664"/>
            <a:ext cx="620487" cy="620486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3557588" y="1313259"/>
            <a:ext cx="4800600" cy="30861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47" y="1282594"/>
            <a:ext cx="7887431" cy="21400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47" y="3442876"/>
            <a:ext cx="7887431" cy="112539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44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09" y="1369529"/>
            <a:ext cx="3886560" cy="32642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579" y="1369529"/>
            <a:ext cx="3886560" cy="32642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00" y="273906"/>
            <a:ext cx="7887431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64" y="1334131"/>
            <a:ext cx="3655520" cy="61807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447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64" y="1999487"/>
            <a:ext cx="3655520" cy="26438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3139" y="1334131"/>
            <a:ext cx="3673522" cy="61807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447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3139" y="1999487"/>
            <a:ext cx="3673522" cy="26438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00" y="342978"/>
            <a:ext cx="3124301" cy="12004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51" y="342979"/>
            <a:ext cx="4629579" cy="405380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447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00" y="1543399"/>
            <a:ext cx="3124301" cy="285933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447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282" y="273906"/>
            <a:ext cx="1971858" cy="435986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09" y="273906"/>
            <a:ext cx="5801264" cy="435986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09" y="273906"/>
            <a:ext cx="7887431" cy="99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09" y="1369529"/>
            <a:ext cx="7887431" cy="326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09" y="4768342"/>
            <a:ext cx="2057591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231" y="4768342"/>
            <a:ext cx="3086386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549" y="4768342"/>
            <a:ext cx="2057591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1" t="51096" b="16465"/>
          <a:stretch>
            <a:fillRect/>
          </a:stretch>
        </p:blipFill>
        <p:spPr>
          <a:xfrm flipV="1">
            <a:off x="0" y="0"/>
            <a:ext cx="913892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>
          <a:xfrm flipH="1" flipV="1">
            <a:off x="0" y="0"/>
            <a:ext cx="9149080" cy="5143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5020" y="1760855"/>
            <a:ext cx="7553960" cy="144526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000" b="1" spc="-300" dirty="0">
                <a:latin typeface="思源黑体 CN Heavy" panose="020B0A00000000000000" charset="-122"/>
                <a:ea typeface="思源黑体 CN Heavy" panose="020B0A00000000000000" charset="-122"/>
                <a:cs typeface="+mn-ea"/>
                <a:sym typeface="+mn-lt"/>
              </a:rPr>
              <a:t>以正确政绩观</a:t>
            </a:r>
          </a:p>
          <a:p>
            <a:pPr algn="ctr">
              <a:lnSpc>
                <a:spcPct val="110000"/>
              </a:lnSpc>
            </a:pPr>
            <a:r>
              <a:rPr lang="zh-CN" altLang="en-US" sz="4000" b="1" spc="-300" dirty="0">
                <a:latin typeface="思源黑体 CN Heavy" panose="020B0A00000000000000" charset="-122"/>
                <a:ea typeface="思源黑体 CN Heavy" panose="020B0A00000000000000" charset="-122"/>
                <a:cs typeface="+mn-ea"/>
                <a:sym typeface="+mn-lt"/>
              </a:rPr>
              <a:t>开创中国式现代化建设新局面</a:t>
            </a:r>
          </a:p>
        </p:txBody>
      </p:sp>
      <p:pic>
        <p:nvPicPr>
          <p:cNvPr id="5" name="图片 4" descr="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50" y="3477895"/>
            <a:ext cx="2044065" cy="61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"/>
  <p:tag name="RESOURCE_RECORD_KEY" val="{&quot;70&quot;:[3314052,3314167,3315857]}"/>
</p:tagLst>
</file>

<file path=ppt/theme/theme1.xml><?xml version="1.0" encoding="utf-8"?>
<a:theme xmlns:a="http://schemas.openxmlformats.org/drawingml/2006/main" name="摄图网699pic">
  <a:themeElements>
    <a:clrScheme name="自定义 178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3080A0"/>
      </a:accent1>
      <a:accent2>
        <a:srgbClr val="5AB688"/>
      </a:accent2>
      <a:accent3>
        <a:srgbClr val="3080A0"/>
      </a:accent3>
      <a:accent4>
        <a:srgbClr val="5AB688"/>
      </a:accent4>
      <a:accent5>
        <a:srgbClr val="3080A0"/>
      </a:accent5>
      <a:accent6>
        <a:srgbClr val="5AB688"/>
      </a:accent6>
      <a:hlink>
        <a:srgbClr val="3080A0"/>
      </a:hlink>
      <a:folHlink>
        <a:srgbClr val="680000"/>
      </a:folHlink>
    </a:clrScheme>
    <a:fontScheme name="kxjkr4l3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全屏显示(16:9)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思源黑体 CN Heavy</vt:lpstr>
      <vt:lpstr>字魂58号-创中黑</vt:lpstr>
      <vt:lpstr>Arial</vt:lpstr>
      <vt:lpstr>Calibri</vt:lpstr>
      <vt:lpstr>摄图网699pic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</dc:title>
  <dc:creator>摄图网699pic</dc:creator>
  <cp:lastModifiedBy>reebo li</cp:lastModifiedBy>
  <cp:revision>76</cp:revision>
  <dcterms:created xsi:type="dcterms:W3CDTF">2017-12-15T03:51:00Z</dcterms:created>
  <dcterms:modified xsi:type="dcterms:W3CDTF">2026-05-25T06:06:51Z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39E359B728DE4E3EAE1022CF00401F6B_13</vt:lpwstr>
  </property>
</Properties>
</file>