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9323388" cy="5248275"/>
  <p:notesSz cx="6858000" cy="9144000"/>
  <p:custDataLst>
    <p:tags r:id="rId5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FFFFFF"/>
    <a:srgbClr val="033261"/>
    <a:srgbClr val="900000"/>
    <a:srgbClr val="F5A523"/>
    <a:srgbClr val="378AB2"/>
    <a:srgbClr val="E80027"/>
    <a:srgbClr val="600000"/>
    <a:srgbClr val="313131"/>
    <a:srgbClr val="937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7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C3ADEB-CC97-443E-8690-C1195523D62B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7917" y="1143000"/>
            <a:ext cx="5482167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88B77-00D8-43C1-8894-710EF5951C8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A841-C3BC-4EF4-AC40-C5CE989F61AB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65500" y="859005"/>
            <a:ext cx="6993000" cy="1827360"/>
          </a:xfrm>
        </p:spPr>
        <p:txBody>
          <a:bodyPr anchor="b"/>
          <a:lstStyle>
            <a:lvl1pPr algn="ctr">
              <a:defRPr sz="459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65500" y="2756835"/>
            <a:ext cx="6993000" cy="1267245"/>
          </a:xfrm>
        </p:spPr>
        <p:txBody>
          <a:bodyPr/>
          <a:lstStyle>
            <a:lvl1pPr marL="0" indent="0" algn="ctr">
              <a:buNone/>
              <a:defRPr sz="1835"/>
            </a:lvl1pPr>
            <a:lvl2pPr marL="349885" indent="0" algn="ctr">
              <a:buNone/>
              <a:defRPr sz="1530"/>
            </a:lvl2pPr>
            <a:lvl3pPr marL="699770" indent="0" algn="ctr">
              <a:buNone/>
              <a:defRPr sz="1380"/>
            </a:lvl3pPr>
            <a:lvl4pPr marL="1049655" indent="0" algn="ctr">
              <a:buNone/>
              <a:defRPr sz="1225"/>
            </a:lvl4pPr>
            <a:lvl5pPr marL="1399540" indent="0" algn="ctr">
              <a:buNone/>
              <a:defRPr sz="1225"/>
            </a:lvl5pPr>
            <a:lvl6pPr marL="1749425" indent="0" algn="ctr">
              <a:buNone/>
              <a:defRPr sz="1225"/>
            </a:lvl6pPr>
            <a:lvl7pPr marL="2099310" indent="0" algn="ctr">
              <a:buNone/>
              <a:defRPr sz="1225"/>
            </a:lvl7pPr>
            <a:lvl8pPr marL="2449195" indent="0" algn="ctr">
              <a:buNone/>
              <a:defRPr sz="1225"/>
            </a:lvl8pPr>
            <a:lvl9pPr marL="2799080" indent="0" algn="ctr">
              <a:buNone/>
              <a:defRPr sz="1225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72488" y="279450"/>
            <a:ext cx="2010488" cy="444811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41025" y="279450"/>
            <a:ext cx="5914913" cy="4448116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6169" y="1308556"/>
            <a:ext cx="8041950" cy="2183355"/>
          </a:xfrm>
        </p:spPr>
        <p:txBody>
          <a:bodyPr anchor="b"/>
          <a:lstStyle>
            <a:lvl1pPr>
              <a:defRPr sz="459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6169" y="3512566"/>
            <a:ext cx="8041950" cy="1148174"/>
          </a:xfrm>
        </p:spPr>
        <p:txBody>
          <a:bodyPr/>
          <a:lstStyle>
            <a:lvl1pPr marL="0" indent="0">
              <a:buNone/>
              <a:defRPr sz="1835">
                <a:solidFill>
                  <a:schemeClr val="tx1">
                    <a:tint val="75000"/>
                  </a:schemeClr>
                </a:solidFill>
              </a:defRPr>
            </a:lvl1pPr>
            <a:lvl2pPr marL="349885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699770" indent="0">
              <a:buNone/>
              <a:defRPr sz="1380">
                <a:solidFill>
                  <a:schemeClr val="tx1">
                    <a:tint val="75000"/>
                  </a:schemeClr>
                </a:solidFill>
              </a:defRPr>
            </a:lvl3pPr>
            <a:lvl4pPr marL="104965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4pPr>
            <a:lvl5pPr marL="139954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5pPr>
            <a:lvl6pPr marL="174942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6pPr>
            <a:lvl7pPr marL="209931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7pPr>
            <a:lvl8pPr marL="244919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8pPr>
            <a:lvl9pPr marL="279908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1025" y="1397250"/>
            <a:ext cx="3962700" cy="333031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20275" y="1397250"/>
            <a:ext cx="3962700" cy="333031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239" y="279450"/>
            <a:ext cx="8041950" cy="10145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42240" y="1286685"/>
            <a:ext cx="3944488" cy="630585"/>
          </a:xfrm>
        </p:spPr>
        <p:txBody>
          <a:bodyPr anchor="b"/>
          <a:lstStyle>
            <a:lvl1pPr marL="0" indent="0">
              <a:buNone/>
              <a:defRPr sz="1835" b="1"/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42240" y="1917270"/>
            <a:ext cx="3944488" cy="282001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20275" y="1286685"/>
            <a:ext cx="3963915" cy="630585"/>
          </a:xfrm>
        </p:spPr>
        <p:txBody>
          <a:bodyPr anchor="b"/>
          <a:lstStyle>
            <a:lvl1pPr marL="0" indent="0">
              <a:buNone/>
              <a:defRPr sz="1835" b="1"/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20275" y="1917270"/>
            <a:ext cx="3963915" cy="282001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239" y="349920"/>
            <a:ext cx="3007233" cy="1224720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63915" y="755730"/>
            <a:ext cx="4720275" cy="3730050"/>
          </a:xfrm>
        </p:spPr>
        <p:txBody>
          <a:bodyPr/>
          <a:lstStyle>
            <a:lvl1pPr>
              <a:defRPr sz="2450"/>
            </a:lvl1pPr>
            <a:lvl2pPr>
              <a:defRPr sz="2145"/>
            </a:lvl2pPr>
            <a:lvl3pPr>
              <a:defRPr sz="1835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42239" y="1574640"/>
            <a:ext cx="3007233" cy="2917216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699770" indent="0">
              <a:buNone/>
              <a:defRPr sz="920"/>
            </a:lvl3pPr>
            <a:lvl4pPr marL="1049655" indent="0">
              <a:buNone/>
              <a:defRPr sz="765"/>
            </a:lvl4pPr>
            <a:lvl5pPr marL="1399540" indent="0">
              <a:buNone/>
              <a:defRPr sz="765"/>
            </a:lvl5pPr>
            <a:lvl6pPr marL="1749425" indent="0">
              <a:buNone/>
              <a:defRPr sz="765"/>
            </a:lvl6pPr>
            <a:lvl7pPr marL="2099310" indent="0">
              <a:buNone/>
              <a:defRPr sz="765"/>
            </a:lvl7pPr>
            <a:lvl8pPr marL="2449195" indent="0">
              <a:buNone/>
              <a:defRPr sz="765"/>
            </a:lvl8pPr>
            <a:lvl9pPr marL="2799080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239" y="349920"/>
            <a:ext cx="3007233" cy="1224720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963915" y="755730"/>
            <a:ext cx="4720275" cy="3730050"/>
          </a:xfrm>
        </p:spPr>
        <p:txBody>
          <a:bodyPr/>
          <a:lstStyle>
            <a:lvl1pPr marL="0" indent="0">
              <a:buNone/>
              <a:defRPr sz="2450"/>
            </a:lvl1pPr>
            <a:lvl2pPr marL="349885" indent="0">
              <a:buNone/>
              <a:defRPr sz="2145"/>
            </a:lvl2pPr>
            <a:lvl3pPr marL="699770" indent="0">
              <a:buNone/>
              <a:defRPr sz="1835"/>
            </a:lvl3pPr>
            <a:lvl4pPr marL="1049655" indent="0">
              <a:buNone/>
              <a:defRPr sz="1530"/>
            </a:lvl4pPr>
            <a:lvl5pPr marL="1399540" indent="0">
              <a:buNone/>
              <a:defRPr sz="1530"/>
            </a:lvl5pPr>
            <a:lvl6pPr marL="1749425" indent="0">
              <a:buNone/>
              <a:defRPr sz="1530"/>
            </a:lvl6pPr>
            <a:lvl7pPr marL="2099310" indent="0">
              <a:buNone/>
              <a:defRPr sz="1530"/>
            </a:lvl7pPr>
            <a:lvl8pPr marL="2449195" indent="0">
              <a:buNone/>
              <a:defRPr sz="1530"/>
            </a:lvl8pPr>
            <a:lvl9pPr marL="2799080" indent="0">
              <a:buNone/>
              <a:defRPr sz="153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42239" y="1574640"/>
            <a:ext cx="3007233" cy="2917216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699770" indent="0">
              <a:buNone/>
              <a:defRPr sz="920"/>
            </a:lvl3pPr>
            <a:lvl4pPr marL="1049655" indent="0">
              <a:buNone/>
              <a:defRPr sz="765"/>
            </a:lvl4pPr>
            <a:lvl5pPr marL="1399540" indent="0">
              <a:buNone/>
              <a:defRPr sz="765"/>
            </a:lvl5pPr>
            <a:lvl6pPr marL="1749425" indent="0">
              <a:buNone/>
              <a:defRPr sz="765"/>
            </a:lvl6pPr>
            <a:lvl7pPr marL="2099310" indent="0">
              <a:buNone/>
              <a:defRPr sz="765"/>
            </a:lvl7pPr>
            <a:lvl8pPr marL="2449195" indent="0">
              <a:buNone/>
              <a:defRPr sz="765"/>
            </a:lvl8pPr>
            <a:lvl9pPr marL="2799080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41025" y="279450"/>
            <a:ext cx="8041950" cy="1014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41025" y="1397250"/>
            <a:ext cx="8041950" cy="3330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41025" y="4864861"/>
            <a:ext cx="2097900" cy="279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C9D8A-2CEE-487E-BAA3-73D5FEE70383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8575" y="4864861"/>
            <a:ext cx="3146850" cy="279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85075" y="4864861"/>
            <a:ext cx="2097900" cy="279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A4D81-0867-4B95-B46E-1499B9389CC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xStyles>
    <p:titleStyle>
      <a:lvl1pPr algn="l" defTabSz="699770" rtl="0" eaLnBrk="1" latinLnBrk="0" hangingPunct="1">
        <a:lnSpc>
          <a:spcPct val="90000"/>
        </a:lnSpc>
        <a:spcBef>
          <a:spcPct val="0"/>
        </a:spcBef>
        <a:buNone/>
        <a:defRPr sz="3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5260" algn="l" defTabSz="69977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1pPr>
      <a:lvl2pPr marL="52514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2pPr>
      <a:lvl3pPr marL="87503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22491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92468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flipH="1">
            <a:off x="-635" y="635"/>
            <a:ext cx="2022475" cy="520192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  <p:sp>
        <p:nvSpPr>
          <p:cNvPr id="20" name="矩形: 圆角 19"/>
          <p:cNvSpPr/>
          <p:nvPr/>
        </p:nvSpPr>
        <p:spPr>
          <a:xfrm flipH="1">
            <a:off x="8231980" y="3649243"/>
            <a:ext cx="545595" cy="2991468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  <p:sp>
        <p:nvSpPr>
          <p:cNvPr id="21" name="矩形: 圆角 20"/>
          <p:cNvSpPr/>
          <p:nvPr/>
        </p:nvSpPr>
        <p:spPr>
          <a:xfrm flipH="1" flipV="1">
            <a:off x="372161" y="59065"/>
            <a:ext cx="853456" cy="3684065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  <p:sp>
        <p:nvSpPr>
          <p:cNvPr id="2" name="文本框 1"/>
          <p:cNvSpPr txBox="1"/>
          <p:nvPr/>
        </p:nvSpPr>
        <p:spPr>
          <a:xfrm>
            <a:off x="2392045" y="1754505"/>
            <a:ext cx="6570345" cy="71501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4000" b="0">
                <a:solidFill>
                  <a:schemeClr val="tx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以正确政绩观引领干事创业</a:t>
            </a:r>
          </a:p>
        </p:txBody>
      </p:sp>
      <p:pic>
        <p:nvPicPr>
          <p:cNvPr id="15" name="图片 14" descr="首页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6200" y="2904490"/>
            <a:ext cx="1590040" cy="4775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820000"/>
      </a:accent2>
      <a:accent3>
        <a:srgbClr val="0C2FC4"/>
      </a:accent3>
      <a:accent4>
        <a:srgbClr val="4F6FF7"/>
      </a:accent4>
      <a:accent5>
        <a:srgbClr val="4472C4"/>
      </a:accent5>
      <a:accent6>
        <a:srgbClr val="0563C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自定义</PresentationFormat>
  <Paragraphs>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思源黑体 CN Medium</vt:lpstr>
      <vt:lpstr>Arial</vt:lpstr>
      <vt:lpstr>Calibri</vt:lpstr>
      <vt:lpstr>Calibri Light</vt:lpstr>
      <vt:lpstr>Office 主题</vt:lpstr>
      <vt:lpstr>PowerPoint 演示文稿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reebo li</cp:lastModifiedBy>
  <cp:revision>99</cp:revision>
  <dcterms:created xsi:type="dcterms:W3CDTF">2019-01-15T06:41:00Z</dcterms:created>
  <dcterms:modified xsi:type="dcterms:W3CDTF">2026-05-25T06:59:35Z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254C06E55B974A449CD3C91854B6085F_13</vt:lpwstr>
  </property>
</Properties>
</file>