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62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B40"/>
    <a:srgbClr val="E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70FB-5CA1-457B-85C2-56A7DC9853FF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21A72-A85F-4B2A-ABF4-8066DDCE7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1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BE91FA4-F2A2-CF62-A265-AE02AECD666A}"/>
              </a:ext>
            </a:extLst>
          </p:cNvPr>
          <p:cNvGrpSpPr/>
          <p:nvPr userDrawn="1"/>
        </p:nvGrpSpPr>
        <p:grpSpPr>
          <a:xfrm flipH="1">
            <a:off x="6482" y="4775931"/>
            <a:ext cx="9328016" cy="472916"/>
            <a:chOff x="0" y="750238"/>
            <a:chExt cx="12192000" cy="6107762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id="{CF5D27C4-1ED2-5BAE-2CBA-D50008228F33}"/>
                </a:ext>
              </a:extLst>
            </p:cNvPr>
            <p:cNvSpPr/>
            <p:nvPr/>
          </p:nvSpPr>
          <p:spPr>
            <a:xfrm>
              <a:off x="2223919" y="3962758"/>
              <a:ext cx="9968080" cy="2895242"/>
            </a:xfrm>
            <a:custGeom>
              <a:avLst/>
              <a:gdLst>
                <a:gd name="connsiteX0" fmla="*/ 0 w 8453120"/>
                <a:gd name="connsiteY0" fmla="*/ 0 h 2895242"/>
                <a:gd name="connsiteX1" fmla="*/ 8453120 w 8453120"/>
                <a:gd name="connsiteY1" fmla="*/ 0 h 2895242"/>
                <a:gd name="connsiteX2" fmla="*/ 8453120 w 8453120"/>
                <a:gd name="connsiteY2" fmla="*/ 2895242 h 2895242"/>
                <a:gd name="connsiteX3" fmla="*/ 8113512 w 8453120"/>
                <a:gd name="connsiteY3" fmla="*/ 2895242 h 2895242"/>
                <a:gd name="connsiteX4" fmla="*/ 7836727 w 8453120"/>
                <a:gd name="connsiteY4" fmla="*/ 2724405 h 2895242"/>
                <a:gd name="connsiteX5" fmla="*/ 287216 w 8453120"/>
                <a:gd name="connsiteY5" fmla="*/ 1039485 h 289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3120" h="2895242">
                  <a:moveTo>
                    <a:pt x="0" y="0"/>
                  </a:moveTo>
                  <a:lnTo>
                    <a:pt x="8453120" y="0"/>
                  </a:lnTo>
                  <a:lnTo>
                    <a:pt x="8453120" y="2895242"/>
                  </a:lnTo>
                  <a:lnTo>
                    <a:pt x="8113512" y="2895242"/>
                  </a:lnTo>
                  <a:lnTo>
                    <a:pt x="7836727" y="2724405"/>
                  </a:lnTo>
                  <a:cubicBezTo>
                    <a:pt x="6071501" y="1657931"/>
                    <a:pt x="3722141" y="615755"/>
                    <a:pt x="287216" y="1039485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rgbClr val="002060"/>
                </a:gs>
                <a:gs pos="29000">
                  <a:srgbClr val="0070C0"/>
                </a:gs>
              </a:gsLst>
              <a:lin ang="6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78"/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id="{5EBBF931-6138-86D7-74E3-4DA0C35CFAA7}"/>
                </a:ext>
              </a:extLst>
            </p:cNvPr>
            <p:cNvSpPr/>
            <p:nvPr/>
          </p:nvSpPr>
          <p:spPr>
            <a:xfrm>
              <a:off x="0" y="750238"/>
              <a:ext cx="12192000" cy="3634366"/>
            </a:xfrm>
            <a:custGeom>
              <a:avLst/>
              <a:gdLst>
                <a:gd name="connsiteX0" fmla="*/ 11889846 w 12192000"/>
                <a:gd name="connsiteY0" fmla="*/ 1 h 3634366"/>
                <a:gd name="connsiteX1" fmla="*/ 12076771 w 12192000"/>
                <a:gd name="connsiteY1" fmla="*/ 4675 h 3634366"/>
                <a:gd name="connsiteX2" fmla="*/ 12192000 w 12192000"/>
                <a:gd name="connsiteY2" fmla="*/ 13499 h 3634366"/>
                <a:gd name="connsiteX3" fmla="*/ 12192000 w 12192000"/>
                <a:gd name="connsiteY3" fmla="*/ 3110562 h 3634366"/>
                <a:gd name="connsiteX4" fmla="*/ 0 w 12192000"/>
                <a:gd name="connsiteY4" fmla="*/ 3110562 h 3634366"/>
                <a:gd name="connsiteX5" fmla="*/ 0 w 12192000"/>
                <a:gd name="connsiteY5" fmla="*/ 973985 h 3634366"/>
                <a:gd name="connsiteX6" fmla="*/ 11889846 w 12192000"/>
                <a:gd name="connsiteY6" fmla="*/ 1 h 363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634366">
                  <a:moveTo>
                    <a:pt x="11889846" y="1"/>
                  </a:moveTo>
                  <a:cubicBezTo>
                    <a:pt x="11952248" y="6"/>
                    <a:pt x="12014557" y="1540"/>
                    <a:pt x="12076771" y="4675"/>
                  </a:cubicBezTo>
                  <a:lnTo>
                    <a:pt x="12192000" y="13499"/>
                  </a:lnTo>
                  <a:lnTo>
                    <a:pt x="12192000" y="3110562"/>
                  </a:lnTo>
                  <a:cubicBezTo>
                    <a:pt x="8128000" y="3110562"/>
                    <a:pt x="1940561" y="4289122"/>
                    <a:pt x="0" y="3110562"/>
                  </a:cubicBezTo>
                  <a:lnTo>
                    <a:pt x="0" y="973985"/>
                  </a:lnTo>
                  <a:cubicBezTo>
                    <a:pt x="3795924" y="5878831"/>
                    <a:pt x="8020921" y="-320"/>
                    <a:pt x="11889846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78"/>
            </a:p>
          </p:txBody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id="{00F15344-42E8-AD59-FA50-CAC07501931D}"/>
                </a:ext>
              </a:extLst>
            </p:cNvPr>
            <p:cNvSpPr/>
            <p:nvPr/>
          </p:nvSpPr>
          <p:spPr>
            <a:xfrm>
              <a:off x="0" y="783356"/>
              <a:ext cx="12192000" cy="5301774"/>
            </a:xfrm>
            <a:custGeom>
              <a:avLst/>
              <a:gdLst>
                <a:gd name="connsiteX0" fmla="*/ 11834400 w 12192000"/>
                <a:gd name="connsiteY0" fmla="*/ 950 h 5301774"/>
                <a:gd name="connsiteX1" fmla="*/ 12191160 w 12192000"/>
                <a:gd name="connsiteY1" fmla="*/ 22292 h 5301774"/>
                <a:gd name="connsiteX2" fmla="*/ 12192000 w 12192000"/>
                <a:gd name="connsiteY2" fmla="*/ 22149 h 5301774"/>
                <a:gd name="connsiteX3" fmla="*/ 12192000 w 12192000"/>
                <a:gd name="connsiteY3" fmla="*/ 4609184 h 5301774"/>
                <a:gd name="connsiteX4" fmla="*/ 12184989 w 12192000"/>
                <a:gd name="connsiteY4" fmla="*/ 4604965 h 5301774"/>
                <a:gd name="connsiteX5" fmla="*/ 28913 w 12192000"/>
                <a:gd name="connsiteY5" fmla="*/ 5286919 h 5301774"/>
                <a:gd name="connsiteX6" fmla="*/ 0 w 12192000"/>
                <a:gd name="connsiteY6" fmla="*/ 5301774 h 5301774"/>
                <a:gd name="connsiteX7" fmla="*/ 0 w 12192000"/>
                <a:gd name="connsiteY7" fmla="*/ 2582800 h 5301774"/>
                <a:gd name="connsiteX8" fmla="*/ 184544 w 12192000"/>
                <a:gd name="connsiteY8" fmla="*/ 2721016 h 5301774"/>
                <a:gd name="connsiteX9" fmla="*/ 4589574 w 12192000"/>
                <a:gd name="connsiteY9" fmla="*/ 3278662 h 5301774"/>
                <a:gd name="connsiteX10" fmla="*/ 11834400 w 12192000"/>
                <a:gd name="connsiteY10" fmla="*/ 950 h 530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0" h="5301774">
                  <a:moveTo>
                    <a:pt x="11834400" y="950"/>
                  </a:moveTo>
                  <a:cubicBezTo>
                    <a:pt x="11960328" y="-2684"/>
                    <a:pt x="12079540" y="4046"/>
                    <a:pt x="12191160" y="22292"/>
                  </a:cubicBezTo>
                  <a:lnTo>
                    <a:pt x="12192000" y="22149"/>
                  </a:lnTo>
                  <a:lnTo>
                    <a:pt x="12192000" y="4609184"/>
                  </a:lnTo>
                  <a:lnTo>
                    <a:pt x="12184989" y="4604965"/>
                  </a:lnTo>
                  <a:cubicBezTo>
                    <a:pt x="7813876" y="2089524"/>
                    <a:pt x="983893" y="4820204"/>
                    <a:pt x="28913" y="5286919"/>
                  </a:cubicBezTo>
                  <a:lnTo>
                    <a:pt x="0" y="5301774"/>
                  </a:lnTo>
                  <a:lnTo>
                    <a:pt x="0" y="2582800"/>
                  </a:lnTo>
                  <a:lnTo>
                    <a:pt x="184544" y="2721016"/>
                  </a:lnTo>
                  <a:cubicBezTo>
                    <a:pt x="1265132" y="3458126"/>
                    <a:pt x="3168094" y="3743155"/>
                    <a:pt x="4589574" y="3278662"/>
                  </a:cubicBezTo>
                  <a:cubicBezTo>
                    <a:pt x="6545304" y="2442103"/>
                    <a:pt x="9945470" y="55463"/>
                    <a:pt x="11834400" y="950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002060"/>
                </a:gs>
                <a:gs pos="0">
                  <a:srgbClr val="0070C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78"/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186DD879-D481-D3C8-52DD-C9CB9BEE02E4}"/>
              </a:ext>
            </a:extLst>
          </p:cNvPr>
          <p:cNvSpPr/>
          <p:nvPr userDrawn="1"/>
        </p:nvSpPr>
        <p:spPr>
          <a:xfrm>
            <a:off x="151468" y="154424"/>
            <a:ext cx="601127" cy="600854"/>
          </a:xfrm>
          <a:prstGeom prst="ellipse">
            <a:avLst/>
          </a:prstGeom>
          <a:gradFill>
            <a:gsLst>
              <a:gs pos="67000">
                <a:srgbClr val="002060"/>
              </a:gs>
              <a:gs pos="29000">
                <a:srgbClr val="0070C0"/>
              </a:gs>
            </a:gsLst>
            <a:lin ang="6000000" scaled="0"/>
          </a:gradFill>
          <a:ln w="38100">
            <a:solidFill>
              <a:schemeClr val="bg1"/>
            </a:solidFill>
          </a:ln>
          <a:effectLst>
            <a:outerShdw blurRad="152400" dist="1016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78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02AF8A-B217-2C0F-431E-2AE54BAFC4C3}"/>
              </a:ext>
            </a:extLst>
          </p:cNvPr>
          <p:cNvSpPr txBox="1"/>
          <p:nvPr userDrawn="1"/>
        </p:nvSpPr>
        <p:spPr>
          <a:xfrm>
            <a:off x="251494" y="304782"/>
            <a:ext cx="401072" cy="304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3FFCD4F-28B8-E24D-89B5-5A0E9748BCF7}" type="slidenum">
              <a:rPr kumimoji="1" lang="zh-CN" altLang="en-US" sz="1378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kumimoji="1" lang="zh-CN" altLang="en-US" sz="1378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84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51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81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0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17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形状 15">
            <a:extLst>
              <a:ext uri="{FF2B5EF4-FFF2-40B4-BE49-F238E27FC236}">
                <a16:creationId xmlns:a16="http://schemas.microsoft.com/office/drawing/2014/main" id="{58D0A944-B99F-C6FB-18A7-EE31A4A0C497}"/>
              </a:ext>
            </a:extLst>
          </p:cNvPr>
          <p:cNvSpPr/>
          <p:nvPr/>
        </p:nvSpPr>
        <p:spPr>
          <a:xfrm>
            <a:off x="2863398" y="3032610"/>
            <a:ext cx="6468985" cy="2215664"/>
          </a:xfrm>
          <a:custGeom>
            <a:avLst/>
            <a:gdLst>
              <a:gd name="connsiteX0" fmla="*/ 0 w 8453120"/>
              <a:gd name="connsiteY0" fmla="*/ 0 h 2895242"/>
              <a:gd name="connsiteX1" fmla="*/ 8453120 w 8453120"/>
              <a:gd name="connsiteY1" fmla="*/ 0 h 2895242"/>
              <a:gd name="connsiteX2" fmla="*/ 8453120 w 8453120"/>
              <a:gd name="connsiteY2" fmla="*/ 2895242 h 2895242"/>
              <a:gd name="connsiteX3" fmla="*/ 8113512 w 8453120"/>
              <a:gd name="connsiteY3" fmla="*/ 2895242 h 2895242"/>
              <a:gd name="connsiteX4" fmla="*/ 7836727 w 8453120"/>
              <a:gd name="connsiteY4" fmla="*/ 2724405 h 2895242"/>
              <a:gd name="connsiteX5" fmla="*/ 287216 w 8453120"/>
              <a:gd name="connsiteY5" fmla="*/ 1039485 h 289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3120" h="2895242">
                <a:moveTo>
                  <a:pt x="0" y="0"/>
                </a:moveTo>
                <a:lnTo>
                  <a:pt x="8453120" y="0"/>
                </a:lnTo>
                <a:lnTo>
                  <a:pt x="8453120" y="2895242"/>
                </a:lnTo>
                <a:lnTo>
                  <a:pt x="8113512" y="2895242"/>
                </a:lnTo>
                <a:lnTo>
                  <a:pt x="7836727" y="2724405"/>
                </a:lnTo>
                <a:cubicBezTo>
                  <a:pt x="6071501" y="1657931"/>
                  <a:pt x="3722141" y="615755"/>
                  <a:pt x="287216" y="1039485"/>
                </a:cubicBezTo>
                <a:close/>
              </a:path>
            </a:pathLst>
          </a:custGeom>
          <a:gradFill flip="none" rotWithShape="1">
            <a:gsLst>
              <a:gs pos="97000">
                <a:srgbClr val="C00000"/>
              </a:gs>
              <a:gs pos="12000">
                <a:srgbClr val="FF0000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99790">
              <a:defRPr/>
            </a:pPr>
            <a:endParaRPr kumimoji="1" lang="zh-CN" altLang="en-US" sz="1378">
              <a:solidFill>
                <a:prstClr val="white"/>
              </a:solidFill>
              <a:latin typeface="Arial"/>
              <a:ea typeface="思源黑体 CN Regular"/>
            </a:endParaRPr>
          </a:p>
        </p:txBody>
      </p:sp>
      <p:sp>
        <p:nvSpPr>
          <p:cNvPr id="12" name="任意形状 11">
            <a:extLst>
              <a:ext uri="{FF2B5EF4-FFF2-40B4-BE49-F238E27FC236}">
                <a16:creationId xmlns:a16="http://schemas.microsoft.com/office/drawing/2014/main" id="{F9208DDC-F887-672A-9C37-4A65DB746DA0}"/>
              </a:ext>
            </a:extLst>
          </p:cNvPr>
          <p:cNvSpPr/>
          <p:nvPr/>
        </p:nvSpPr>
        <p:spPr>
          <a:xfrm>
            <a:off x="2117" y="574140"/>
            <a:ext cx="9330267" cy="2781300"/>
          </a:xfrm>
          <a:custGeom>
            <a:avLst/>
            <a:gdLst>
              <a:gd name="connsiteX0" fmla="*/ 11889846 w 12192000"/>
              <a:gd name="connsiteY0" fmla="*/ 1 h 3634366"/>
              <a:gd name="connsiteX1" fmla="*/ 12076771 w 12192000"/>
              <a:gd name="connsiteY1" fmla="*/ 4675 h 3634366"/>
              <a:gd name="connsiteX2" fmla="*/ 12192000 w 12192000"/>
              <a:gd name="connsiteY2" fmla="*/ 13499 h 3634366"/>
              <a:gd name="connsiteX3" fmla="*/ 12192000 w 12192000"/>
              <a:gd name="connsiteY3" fmla="*/ 3110562 h 3634366"/>
              <a:gd name="connsiteX4" fmla="*/ 0 w 12192000"/>
              <a:gd name="connsiteY4" fmla="*/ 3110562 h 3634366"/>
              <a:gd name="connsiteX5" fmla="*/ 0 w 12192000"/>
              <a:gd name="connsiteY5" fmla="*/ 973985 h 3634366"/>
              <a:gd name="connsiteX6" fmla="*/ 11889846 w 12192000"/>
              <a:gd name="connsiteY6" fmla="*/ 1 h 363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34366">
                <a:moveTo>
                  <a:pt x="11889846" y="1"/>
                </a:moveTo>
                <a:cubicBezTo>
                  <a:pt x="11952248" y="6"/>
                  <a:pt x="12014557" y="1540"/>
                  <a:pt x="12076771" y="4675"/>
                </a:cubicBezTo>
                <a:lnTo>
                  <a:pt x="12192000" y="13499"/>
                </a:lnTo>
                <a:lnTo>
                  <a:pt x="12192000" y="3110562"/>
                </a:lnTo>
                <a:cubicBezTo>
                  <a:pt x="8128000" y="3110562"/>
                  <a:pt x="1940561" y="4289122"/>
                  <a:pt x="0" y="3110562"/>
                </a:cubicBezTo>
                <a:lnTo>
                  <a:pt x="0" y="973985"/>
                </a:lnTo>
                <a:cubicBezTo>
                  <a:pt x="3795924" y="5878831"/>
                  <a:pt x="8020921" y="-320"/>
                  <a:pt x="11889846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99790">
              <a:defRPr/>
            </a:pPr>
            <a:endParaRPr kumimoji="1" lang="zh-CN" altLang="en-US" sz="1378">
              <a:solidFill>
                <a:prstClr val="white"/>
              </a:solidFill>
              <a:latin typeface="Arial"/>
              <a:ea typeface="思源黑体 CN Regular"/>
            </a:endParaRPr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24EA2967-70C6-6199-D35C-2AE72765E6A4}"/>
              </a:ext>
            </a:extLst>
          </p:cNvPr>
          <p:cNvSpPr/>
          <p:nvPr/>
        </p:nvSpPr>
        <p:spPr>
          <a:xfrm>
            <a:off x="2117" y="551837"/>
            <a:ext cx="9330267" cy="4057330"/>
          </a:xfrm>
          <a:custGeom>
            <a:avLst/>
            <a:gdLst>
              <a:gd name="connsiteX0" fmla="*/ 11834400 w 12192000"/>
              <a:gd name="connsiteY0" fmla="*/ 950 h 5301774"/>
              <a:gd name="connsiteX1" fmla="*/ 12191160 w 12192000"/>
              <a:gd name="connsiteY1" fmla="*/ 22292 h 5301774"/>
              <a:gd name="connsiteX2" fmla="*/ 12192000 w 12192000"/>
              <a:gd name="connsiteY2" fmla="*/ 22149 h 5301774"/>
              <a:gd name="connsiteX3" fmla="*/ 12192000 w 12192000"/>
              <a:gd name="connsiteY3" fmla="*/ 4609184 h 5301774"/>
              <a:gd name="connsiteX4" fmla="*/ 12184989 w 12192000"/>
              <a:gd name="connsiteY4" fmla="*/ 4604965 h 5301774"/>
              <a:gd name="connsiteX5" fmla="*/ 28913 w 12192000"/>
              <a:gd name="connsiteY5" fmla="*/ 5286919 h 5301774"/>
              <a:gd name="connsiteX6" fmla="*/ 0 w 12192000"/>
              <a:gd name="connsiteY6" fmla="*/ 5301774 h 5301774"/>
              <a:gd name="connsiteX7" fmla="*/ 0 w 12192000"/>
              <a:gd name="connsiteY7" fmla="*/ 2582800 h 5301774"/>
              <a:gd name="connsiteX8" fmla="*/ 184544 w 12192000"/>
              <a:gd name="connsiteY8" fmla="*/ 2721016 h 5301774"/>
              <a:gd name="connsiteX9" fmla="*/ 4589574 w 12192000"/>
              <a:gd name="connsiteY9" fmla="*/ 3278662 h 5301774"/>
              <a:gd name="connsiteX10" fmla="*/ 11834400 w 12192000"/>
              <a:gd name="connsiteY10" fmla="*/ 950 h 530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301774">
                <a:moveTo>
                  <a:pt x="11834400" y="950"/>
                </a:moveTo>
                <a:cubicBezTo>
                  <a:pt x="11960328" y="-2684"/>
                  <a:pt x="12079540" y="4046"/>
                  <a:pt x="12191160" y="22292"/>
                </a:cubicBezTo>
                <a:lnTo>
                  <a:pt x="12192000" y="22149"/>
                </a:lnTo>
                <a:lnTo>
                  <a:pt x="12192000" y="4609184"/>
                </a:lnTo>
                <a:lnTo>
                  <a:pt x="12184989" y="4604965"/>
                </a:lnTo>
                <a:cubicBezTo>
                  <a:pt x="7813876" y="2089524"/>
                  <a:pt x="983893" y="4820204"/>
                  <a:pt x="28913" y="5286919"/>
                </a:cubicBezTo>
                <a:lnTo>
                  <a:pt x="0" y="5301774"/>
                </a:lnTo>
                <a:lnTo>
                  <a:pt x="0" y="2582800"/>
                </a:lnTo>
                <a:lnTo>
                  <a:pt x="184544" y="2721016"/>
                </a:lnTo>
                <a:cubicBezTo>
                  <a:pt x="1265132" y="3458126"/>
                  <a:pt x="3168094" y="3743155"/>
                  <a:pt x="4589574" y="3278662"/>
                </a:cubicBezTo>
                <a:cubicBezTo>
                  <a:pt x="6545304" y="2442103"/>
                  <a:pt x="9945470" y="55463"/>
                  <a:pt x="11834400" y="9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99790">
              <a:defRPr/>
            </a:pPr>
            <a:endParaRPr kumimoji="1" lang="zh-CN" altLang="en-US" sz="1378">
              <a:solidFill>
                <a:prstClr val="white"/>
              </a:solidFill>
              <a:latin typeface="Arial"/>
              <a:ea typeface="思源黑体 CN Regular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266C7D4-DCE5-CDAA-0019-2D6A21614613}"/>
              </a:ext>
            </a:extLst>
          </p:cNvPr>
          <p:cNvSpPr/>
          <p:nvPr/>
        </p:nvSpPr>
        <p:spPr>
          <a:xfrm>
            <a:off x="654564" y="1543937"/>
            <a:ext cx="854511" cy="854511"/>
          </a:xfrm>
          <a:prstGeom prst="ellipse">
            <a:avLst/>
          </a:prstGeom>
          <a:gradFill>
            <a:gsLst>
              <a:gs pos="97000">
                <a:srgbClr val="C00000"/>
              </a:gs>
              <a:gs pos="12000">
                <a:srgbClr val="FF0000"/>
              </a:gs>
            </a:gsLst>
            <a:lin ang="6000000" scaled="0"/>
          </a:gradFill>
          <a:ln>
            <a:noFill/>
          </a:ln>
          <a:effectLst>
            <a:outerShdw blurRad="228600" dist="38100" dir="2700000" algn="t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9790"/>
            <a:endParaRPr lang="zh-CN" altLang="en-US" sz="1378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01FE7ADB-CC03-0CE1-009A-6AC6A153C485}"/>
              </a:ext>
            </a:extLst>
          </p:cNvPr>
          <p:cNvSpPr/>
          <p:nvPr/>
        </p:nvSpPr>
        <p:spPr>
          <a:xfrm>
            <a:off x="6609972" y="4785132"/>
            <a:ext cx="648810" cy="648810"/>
          </a:xfrm>
          <a:prstGeom prst="ellipse">
            <a:avLst/>
          </a:prstGeom>
          <a:gradFill>
            <a:gsLst>
              <a:gs pos="97000">
                <a:srgbClr val="C00000"/>
              </a:gs>
              <a:gs pos="12000">
                <a:srgbClr val="FF0000"/>
              </a:gs>
            </a:gsLst>
            <a:lin ang="6000000" scaled="0"/>
          </a:gradFill>
          <a:ln>
            <a:noFill/>
          </a:ln>
          <a:effectLst>
            <a:outerShdw blurRad="228600" dist="38100" dir="2700000" algn="t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9790"/>
            <a:endParaRPr lang="zh-CN" altLang="en-US" sz="1378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D78EF0A-E474-5A76-7AFA-B138BACA9676}"/>
              </a:ext>
            </a:extLst>
          </p:cNvPr>
          <p:cNvSpPr/>
          <p:nvPr/>
        </p:nvSpPr>
        <p:spPr>
          <a:xfrm>
            <a:off x="1509075" y="1199964"/>
            <a:ext cx="3281083" cy="3281083"/>
          </a:xfrm>
          <a:prstGeom prst="ellipse">
            <a:avLst/>
          </a:prstGeom>
          <a:blipFill dpi="0" rotWithShape="0">
            <a:blip r:embed="rId3"/>
            <a:srcRect/>
            <a:tile tx="-5994400" ty="-170815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917DF8-C077-C638-CE67-01BC95CBA703}"/>
              </a:ext>
            </a:extLst>
          </p:cNvPr>
          <p:cNvSpPr txBox="1"/>
          <p:nvPr/>
        </p:nvSpPr>
        <p:spPr>
          <a:xfrm>
            <a:off x="4791251" y="2077161"/>
            <a:ext cx="4286251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扎实推进新时代</a:t>
            </a:r>
            <a:endParaRPr lang="en-US" altLang="zh-CN" sz="3200" dirty="0">
              <a:solidFill>
                <a:schemeClr val="accent2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作风建设常态化长效化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5B4A83-2DC3-A784-CEE4-B06E3A941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87" y="213141"/>
            <a:ext cx="1020186" cy="3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513</TotalTime>
  <Words>10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DengXian</vt:lpstr>
      <vt:lpstr>DengXian</vt:lpstr>
      <vt:lpstr>黑体</vt:lpstr>
      <vt:lpstr>Arial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314</cp:revision>
  <dcterms:created xsi:type="dcterms:W3CDTF">2026-04-24T07:59:36Z</dcterms:created>
  <dcterms:modified xsi:type="dcterms:W3CDTF">2026-05-07T02:13:07Z</dcterms:modified>
</cp:coreProperties>
</file>