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323388" cy="5248275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1919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4F019-BCF7-46E0-BEAA-F15C8C173861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917" y="1143000"/>
            <a:ext cx="5482167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D911D-52DE-4348-BC39-120B82E6141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65500" y="859005"/>
            <a:ext cx="6993000" cy="1827360"/>
          </a:xfrm>
        </p:spPr>
        <p:txBody>
          <a:bodyPr anchor="b"/>
          <a:lstStyle>
            <a:lvl1pPr algn="ctr"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65500" y="2756836"/>
            <a:ext cx="6993000" cy="1267245"/>
          </a:xfrm>
        </p:spPr>
        <p:txBody>
          <a:bodyPr/>
          <a:lstStyle>
            <a:lvl1pPr marL="0" indent="0" algn="ctr">
              <a:buNone/>
              <a:defRPr sz="1835"/>
            </a:lvl1pPr>
            <a:lvl2pPr marL="349885" indent="0" algn="ctr">
              <a:buNone/>
              <a:defRPr sz="1530"/>
            </a:lvl2pPr>
            <a:lvl3pPr marL="699770" indent="0" algn="ctr">
              <a:buNone/>
              <a:defRPr sz="1380"/>
            </a:lvl3pPr>
            <a:lvl4pPr marL="1049655" indent="0" algn="ctr">
              <a:buNone/>
              <a:defRPr sz="1225"/>
            </a:lvl4pPr>
            <a:lvl5pPr marL="1399540" indent="0" algn="ctr">
              <a:buNone/>
              <a:defRPr sz="1225"/>
            </a:lvl5pPr>
            <a:lvl6pPr marL="1749425" indent="0" algn="ctr">
              <a:buNone/>
              <a:defRPr sz="1225"/>
            </a:lvl6pPr>
            <a:lvl7pPr marL="2099310" indent="0" algn="ctr">
              <a:buNone/>
              <a:defRPr sz="1225"/>
            </a:lvl7pPr>
            <a:lvl8pPr marL="2449195" indent="0" algn="ctr">
              <a:buNone/>
              <a:defRPr sz="1225"/>
            </a:lvl8pPr>
            <a:lvl9pPr marL="2799080" indent="0" algn="ctr">
              <a:buNone/>
              <a:defRPr sz="1225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72488" y="279450"/>
            <a:ext cx="2010488" cy="444811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41025" y="279450"/>
            <a:ext cx="5914913" cy="4448116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6169" y="1308555"/>
            <a:ext cx="8041950" cy="2183355"/>
          </a:xfrm>
        </p:spPr>
        <p:txBody>
          <a:bodyPr anchor="b"/>
          <a:lstStyle>
            <a:lvl1pPr>
              <a:defRPr sz="459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36169" y="3512566"/>
            <a:ext cx="8041950" cy="1148175"/>
          </a:xfrm>
        </p:spPr>
        <p:txBody>
          <a:bodyPr/>
          <a:lstStyle>
            <a:lvl1pPr marL="0" indent="0">
              <a:buNone/>
              <a:defRPr sz="1835">
                <a:solidFill>
                  <a:schemeClr val="tx1">
                    <a:tint val="75000"/>
                  </a:schemeClr>
                </a:solidFill>
              </a:defRPr>
            </a:lvl1pPr>
            <a:lvl2pPr marL="349885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699770" indent="0">
              <a:buNone/>
              <a:defRPr sz="1380">
                <a:solidFill>
                  <a:schemeClr val="tx1">
                    <a:tint val="75000"/>
                  </a:schemeClr>
                </a:solidFill>
              </a:defRPr>
            </a:lvl3pPr>
            <a:lvl4pPr marL="104965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39954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4942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09931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491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79908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4102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720275" y="1397250"/>
            <a:ext cx="3962700" cy="33303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279450"/>
            <a:ext cx="8041950" cy="10145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42239" y="1286685"/>
            <a:ext cx="3944489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42239" y="1917270"/>
            <a:ext cx="3944489" cy="28200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720275" y="1286685"/>
            <a:ext cx="3963915" cy="630585"/>
          </a:xfrm>
        </p:spPr>
        <p:txBody>
          <a:bodyPr anchor="b"/>
          <a:lstStyle>
            <a:lvl1pPr marL="0" indent="0">
              <a:buNone/>
              <a:defRPr sz="1835" b="1"/>
            </a:lvl1pPr>
            <a:lvl2pPr marL="349885" indent="0">
              <a:buNone/>
              <a:defRPr sz="1530" b="1"/>
            </a:lvl2pPr>
            <a:lvl3pPr marL="699770" indent="0">
              <a:buNone/>
              <a:defRPr sz="1380" b="1"/>
            </a:lvl3pPr>
            <a:lvl4pPr marL="1049655" indent="0">
              <a:buNone/>
              <a:defRPr sz="1225" b="1"/>
            </a:lvl4pPr>
            <a:lvl5pPr marL="1399540" indent="0">
              <a:buNone/>
              <a:defRPr sz="1225" b="1"/>
            </a:lvl5pPr>
            <a:lvl6pPr marL="1749425" indent="0">
              <a:buNone/>
              <a:defRPr sz="1225" b="1"/>
            </a:lvl6pPr>
            <a:lvl7pPr marL="2099310" indent="0">
              <a:buNone/>
              <a:defRPr sz="1225" b="1"/>
            </a:lvl7pPr>
            <a:lvl8pPr marL="2449195" indent="0">
              <a:buNone/>
              <a:defRPr sz="1225" b="1"/>
            </a:lvl8pPr>
            <a:lvl9pPr marL="2799080" indent="0">
              <a:buNone/>
              <a:defRPr sz="1225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720275" y="1917270"/>
            <a:ext cx="3963915" cy="2820016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2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>
              <a:defRPr sz="2450"/>
            </a:lvl1pPr>
            <a:lvl2pPr>
              <a:defRPr sz="2145"/>
            </a:lvl2pPr>
            <a:lvl3pPr>
              <a:defRPr sz="1835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42239" y="1574640"/>
            <a:ext cx="3007232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2239" y="349920"/>
            <a:ext cx="3007232" cy="1224720"/>
          </a:xfrm>
        </p:spPr>
        <p:txBody>
          <a:bodyPr anchor="b"/>
          <a:lstStyle>
            <a:lvl1pPr>
              <a:defRPr sz="245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963915" y="755730"/>
            <a:ext cx="4720275" cy="3730050"/>
          </a:xfrm>
        </p:spPr>
        <p:txBody>
          <a:bodyPr/>
          <a:lstStyle>
            <a:lvl1pPr marL="0" indent="0">
              <a:buNone/>
              <a:defRPr sz="2450"/>
            </a:lvl1pPr>
            <a:lvl2pPr marL="349885" indent="0">
              <a:buNone/>
              <a:defRPr sz="2145"/>
            </a:lvl2pPr>
            <a:lvl3pPr marL="699770" indent="0">
              <a:buNone/>
              <a:defRPr sz="1835"/>
            </a:lvl3pPr>
            <a:lvl4pPr marL="1049655" indent="0">
              <a:buNone/>
              <a:defRPr sz="1530"/>
            </a:lvl4pPr>
            <a:lvl5pPr marL="1399540" indent="0">
              <a:buNone/>
              <a:defRPr sz="1530"/>
            </a:lvl5pPr>
            <a:lvl6pPr marL="1749425" indent="0">
              <a:buNone/>
              <a:defRPr sz="1530"/>
            </a:lvl6pPr>
            <a:lvl7pPr marL="2099310" indent="0">
              <a:buNone/>
              <a:defRPr sz="1530"/>
            </a:lvl7pPr>
            <a:lvl8pPr marL="2449195" indent="0">
              <a:buNone/>
              <a:defRPr sz="1530"/>
            </a:lvl8pPr>
            <a:lvl9pPr marL="2799080" indent="0">
              <a:buNone/>
              <a:defRPr sz="153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42239" y="1574640"/>
            <a:ext cx="3007232" cy="2917216"/>
          </a:xfrm>
        </p:spPr>
        <p:txBody>
          <a:bodyPr/>
          <a:lstStyle>
            <a:lvl1pPr marL="0" indent="0">
              <a:buNone/>
              <a:defRPr sz="1225"/>
            </a:lvl1pPr>
            <a:lvl2pPr marL="349885" indent="0">
              <a:buNone/>
              <a:defRPr sz="1070"/>
            </a:lvl2pPr>
            <a:lvl3pPr marL="699770" indent="0">
              <a:buNone/>
              <a:defRPr sz="920"/>
            </a:lvl3pPr>
            <a:lvl4pPr marL="1049655" indent="0">
              <a:buNone/>
              <a:defRPr sz="765"/>
            </a:lvl4pPr>
            <a:lvl5pPr marL="1399540" indent="0">
              <a:buNone/>
              <a:defRPr sz="765"/>
            </a:lvl5pPr>
            <a:lvl6pPr marL="1749425" indent="0">
              <a:buNone/>
              <a:defRPr sz="765"/>
            </a:lvl6pPr>
            <a:lvl7pPr marL="2099310" indent="0">
              <a:buNone/>
              <a:defRPr sz="765"/>
            </a:lvl7pPr>
            <a:lvl8pPr marL="2449195" indent="0">
              <a:buNone/>
              <a:defRPr sz="765"/>
            </a:lvl8pPr>
            <a:lvl9pPr marL="2799080" indent="0">
              <a:buNone/>
              <a:defRPr sz="765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41025" y="279450"/>
            <a:ext cx="8041950" cy="10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41025" y="1397250"/>
            <a:ext cx="8041950" cy="3330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41025" y="4864860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34934-6EAA-49A1-82DF-5611353AB14D}" type="datetimeFigureOut">
              <a:rPr lang="zh-CN" altLang="en-US" smtClean="0"/>
              <a:t>2026/5/25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8575" y="4864860"/>
            <a:ext cx="314685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85075" y="4864860"/>
            <a:ext cx="2097900" cy="279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B204D-A029-4557-8785-A92BE69AC6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82" b="-8629"/>
          <a:stretch>
            <a:fillRect/>
          </a:stretch>
        </p:blipFill>
        <p:spPr>
          <a:xfrm rot="16200000" flipV="1">
            <a:off x="3941668" y="-135558"/>
            <a:ext cx="5244751" cy="5519914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393356" y="1968321"/>
            <a:ext cx="5683269" cy="561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266700" algn="ctr" defTabSz="266700"/>
            <a:r>
              <a:rPr lang="zh-CN" altLang="en-US" sz="3060" b="1" i="0">
                <a:solidFill>
                  <a:srgbClr val="991919"/>
                </a:solidFill>
                <a:latin typeface="思源黑体 CN Medium" panose="020B0600000000000000" charset="-122"/>
                <a:ea typeface="思源黑体 CN Medium" panose="020B0600000000000000" charset="-122"/>
              </a:rPr>
              <a:t>把政绩写在为民务实的实干里</a:t>
            </a:r>
          </a:p>
        </p:txBody>
      </p:sp>
      <p:pic>
        <p:nvPicPr>
          <p:cNvPr id="6" name="图片 5" descr="首页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553" y="3061970"/>
            <a:ext cx="1666875" cy="500380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主题​​">
  <a:themeElements>
    <a:clrScheme name="自定义 1627">
      <a:dk1>
        <a:sysClr val="windowText" lastClr="000000"/>
      </a:dk1>
      <a:lt1>
        <a:sysClr val="window" lastClr="FFFFFF"/>
      </a:lt1>
      <a:dk2>
        <a:srgbClr val="323232"/>
      </a:dk2>
      <a:lt2>
        <a:srgbClr val="7F7F7F"/>
      </a:lt2>
      <a:accent1>
        <a:srgbClr val="991919"/>
      </a:accent1>
      <a:accent2>
        <a:srgbClr val="262626"/>
      </a:accent2>
      <a:accent3>
        <a:srgbClr val="991919"/>
      </a:accent3>
      <a:accent4>
        <a:srgbClr val="262626"/>
      </a:accent4>
      <a:accent5>
        <a:srgbClr val="991919"/>
      </a:accent5>
      <a:accent6>
        <a:srgbClr val="262626"/>
      </a:accent6>
      <a:hlink>
        <a:srgbClr val="CC2222"/>
      </a:hlink>
      <a:folHlink>
        <a:srgbClr val="B26B0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思源黑体 CN Medium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reebo li</cp:lastModifiedBy>
  <cp:revision>24</cp:revision>
  <dcterms:created xsi:type="dcterms:W3CDTF">2018-03-20T09:57:00Z</dcterms:created>
  <dcterms:modified xsi:type="dcterms:W3CDTF">2026-05-25T07:03:39Z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E91033164CC24314BAF4CA2FAB853CA7_13</vt:lpwstr>
  </property>
</Properties>
</file>