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三极行楷简体-粗" panose="00000500000000000000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9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374A"/>
    <a:srgbClr val="84F9A7"/>
    <a:srgbClr val="36907E"/>
    <a:srgbClr val="F5F5F5"/>
    <a:srgbClr val="233C7C"/>
    <a:srgbClr val="FFCE21"/>
    <a:srgbClr val="012B70"/>
    <a:srgbClr val="A00000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459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12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2026/5/9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3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9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image" Target="../media/image5.png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6"/>
          <p:cNvPicPr>
            <a:picLocks noChangeAspect="1"/>
          </p:cNvPicPr>
          <p:nvPr userDrawn="1"/>
        </p:nvPicPr>
        <p:blipFill>
          <a:blip r:embed="rId2"/>
          <a:srcRect l="4943" r="19366"/>
          <a:stretch>
            <a:fillRect/>
          </a:stretch>
        </p:blipFill>
        <p:spPr>
          <a:xfrm>
            <a:off x="0" y="635"/>
            <a:ext cx="9334500" cy="5247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0" y="0"/>
            <a:ext cx="9334500" cy="5248910"/>
            <a:chOff x="-767" y="1952"/>
            <a:chExt cx="14700" cy="8266"/>
          </a:xfrm>
        </p:grpSpPr>
        <p:pic>
          <p:nvPicPr>
            <p:cNvPr id="5" name="图片 4" descr="白色的宣纸纹理背景为中国绘画和日本工艺品书法的老米色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767" y="1952"/>
              <a:ext cx="14699" cy="826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 userDrawn="1"/>
          </p:nvSpPr>
          <p:spPr>
            <a:xfrm>
              <a:off x="-767" y="195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制度执行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05" y="127000"/>
            <a:ext cx="430530" cy="430530"/>
          </a:xfrm>
          <a:prstGeom prst="rect">
            <a:avLst/>
          </a:prstGeom>
        </p:spPr>
      </p:pic>
      <p:pic>
        <p:nvPicPr>
          <p:cNvPr id="9" name="图片 8" descr="千库网_法治中国创意艺术字设计_艺术字编号10527013"/>
          <p:cNvPicPr>
            <a:picLocks noChangeAspect="1"/>
          </p:cNvPicPr>
          <p:nvPr userDrawn="1"/>
        </p:nvPicPr>
        <p:blipFill>
          <a:blip r:embed="rId7">
            <a:alphaModFix amt="3000"/>
          </a:blip>
          <a:stretch>
            <a:fillRect/>
          </a:stretch>
        </p:blipFill>
        <p:spPr>
          <a:xfrm>
            <a:off x="2276475" y="233363"/>
            <a:ext cx="4781550" cy="478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天生我材必有用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4645" y="-635"/>
            <a:ext cx="9126855" cy="5248275"/>
          </a:xfrm>
          <a:prstGeom prst="rect">
            <a:avLst/>
          </a:prstGeom>
        </p:spPr>
      </p:pic>
      <p:pic>
        <p:nvPicPr>
          <p:cNvPr id="3" name="图片 2" descr="传承红色精神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rcRect l="3444" t="10163" r="3917" b="10889"/>
          <a:stretch>
            <a:fillRect/>
          </a:stretch>
        </p:blipFill>
        <p:spPr>
          <a:xfrm>
            <a:off x="334645" y="358458"/>
            <a:ext cx="8455025" cy="4143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以木槌为背景的空白红色封面书的俯视图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以木槌为背景的空白红色封面书的俯视图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" y="0"/>
            <a:ext cx="933259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557848"/>
            <a:ext cx="8601075" cy="413258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"/>
            <a:ext cx="9334500" cy="524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蓝天下故宫的屋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65000"/>
          </a:blip>
          <a:srcRect t="7997" b="8007"/>
          <a:stretch>
            <a:fillRect/>
          </a:stretch>
        </p:blipFill>
        <p:spPr>
          <a:xfrm>
            <a:off x="0" y="0"/>
            <a:ext cx="9334500" cy="5248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在上面,叶子,桉树,白色背景,平铺,风景,贺卡,留白,边框,艺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l="44919" r="17581"/>
          <a:stretch>
            <a:fillRect/>
          </a:stretch>
        </p:blipFill>
        <p:spPr>
          <a:xfrm>
            <a:off x="592455" y="635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Brown book on wooden table.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8876" b="6909"/>
          <a:stretch>
            <a:fillRect/>
          </a:stretch>
        </p:blipFill>
        <p:spPr>
          <a:xfrm>
            <a:off x="0" y="0"/>
            <a:ext cx="9335135" cy="524764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366713" y="1048703"/>
            <a:ext cx="8601075" cy="315087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69253" y="630555"/>
            <a:ext cx="8595995" cy="3987165"/>
            <a:chOff x="582" y="756"/>
            <a:chExt cx="13537" cy="6279"/>
          </a:xfrm>
        </p:grpSpPr>
        <p:pic>
          <p:nvPicPr>
            <p:cNvPr id="20" name="图片 19" descr="诗词鉴赏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5872" t="14846" r="6143" b="16528"/>
            <a:stretch>
              <a:fillRect/>
            </a:stretch>
          </p:blipFill>
          <p:spPr>
            <a:xfrm>
              <a:off x="1027" y="1363"/>
              <a:ext cx="12646" cy="567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82" y="756"/>
              <a:ext cx="13537" cy="1237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1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40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三极行楷简体-粗" panose="00000500000000000000" charset="-122"/>
                  <a:sym typeface="+mn-ea"/>
                </a:rPr>
                <a:t>以习近平法治思想引领更高水平的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4451001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1079677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91079677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398372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5061871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6781609&quot;,&quot;origin&quot;:0,&quot;type&quot;:&quot;pictures&quot;,&quot;user&quot;:&quot;550025039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4451001&quot;,&quot;origin&quot;:0,&quot;type&quot;:&quot;icons&quot;,&quot;user&quot;:&quot;550025039&quot;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3996_1777360081757&quot;,&quot;md5&quot;:&quot;e7eee7273a9774677fa5b04d0c9b7711&quot;}"/>
  <p:tag name="KSO_DOCER_RESOURCE_TRACE_INFO" val="{&quot;id&quot;:&quot;12934973996_1777360081757&quot;,&quot;origin&quot;:0,&quot;type&quot;:&quot;pictures&quot;,&quot;user&quot;:&quot;550025039&quot;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4593_1777365757857&quot;,&quot;md5&quot;:&quot;cd84a39cfbe58f2904423af6263b00d3&quot;}"/>
  <p:tag name="KSO_DOCER_RESOURCE_TRACE_INFO" val="{&quot;id&quot;:&quot;12934974593_1777365757857&quot;,&quot;origin&quot;:0,&quot;type&quot;:&quot;pictures&quot;,&quot;user&quot;:&quot;550025039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3450_1777366546794&quot;,&quot;md5&quot;:&quot;b625ba5a147ca8950340acf5d13477bf&quot;}"/>
  <p:tag name="KSO_DOCER_RESOURCE_TRACE_INFO" val="{&quot;id&quot;:&quot;12934973450_1777366546794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Calibri</vt:lpstr>
      <vt:lpstr>三极行楷简体-粗</vt:lpstr>
      <vt:lpstr>思源宋体 CN</vt:lpstr>
      <vt:lpstr>思源黑体 Heavy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2903</cp:revision>
  <dcterms:created xsi:type="dcterms:W3CDTF">2019-01-24T00:58:00Z</dcterms:created>
  <dcterms:modified xsi:type="dcterms:W3CDTF">2026-05-09T01:04:56Z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882F85BE505B42E1BE46E7255721618D_13</vt:lpwstr>
  </property>
</Properties>
</file>