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5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embeddedFontLst>
    <p:embeddedFont>
      <p:font typeface="等线" panose="02010600030101010101" pitchFamily="2" charset="-122"/>
      <p:regular r:id="rId4"/>
      <p:bold r:id="rId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7242" userDrawn="1">
          <p15:clr>
            <a:srgbClr val="A4A3A4"/>
          </p15:clr>
        </p15:guide>
        <p15:guide id="4" pos="461" userDrawn="1">
          <p15:clr>
            <a:srgbClr val="A4A3A4"/>
          </p15:clr>
        </p15:guide>
        <p15:guide id="5" orient="horz" pos="6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2CC"/>
    <a:srgbClr val="5392EC"/>
    <a:srgbClr val="063688"/>
    <a:srgbClr val="0547A0"/>
    <a:srgbClr val="FFFEEF"/>
    <a:srgbClr val="D41D14"/>
    <a:srgbClr val="D7211A"/>
    <a:srgbClr val="A41E23"/>
    <a:srgbClr val="042985"/>
    <a:srgbClr val="FFF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879" autoAdjust="0"/>
  </p:normalViewPr>
  <p:slideViewPr>
    <p:cSldViewPr snapToGrid="0" showGuides="1">
      <p:cViewPr varScale="1">
        <p:scale>
          <a:sx n="88" d="100"/>
          <a:sy n="88" d="100"/>
        </p:scale>
        <p:origin x="66" y="66"/>
      </p:cViewPr>
      <p:guideLst>
        <p:guide orient="horz" pos="2160"/>
        <p:guide pos="7242"/>
        <p:guide pos="461"/>
        <p:guide orient="horz" pos="6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font" Target="fonts/font2.fntdata"/><Relationship Id="rId4" Type="http://schemas.openxmlformats.org/officeDocument/2006/relationships/font" Target="fonts/font1.fntdata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23B4A-1ABE-4487-9BED-713A1F25C851}" type="datetimeFigureOut">
              <a:rPr lang="zh-CN" altLang="en-US" smtClean="0"/>
              <a:t>2026/5/9 Saturday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CB868-6C4F-4CF0-AF7D-552C0B69DE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767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401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129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272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54380EF-B2DC-F20E-29DE-604E16AADC8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图片 1" descr="图片包含 橙子, 照片, 蓝色, 桌子&#10;&#10;AI 生成的内容可能不正确。">
              <a:extLst>
                <a:ext uri="{FF2B5EF4-FFF2-40B4-BE49-F238E27FC236}">
                  <a16:creationId xmlns:a16="http://schemas.microsoft.com/office/drawing/2014/main" id="{EF0FBCC1-C3B4-3F9A-3DA7-24F7C0A34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7" r="15621" b="382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0FDB6B6-CC3D-82DE-C8EF-7639127A1BF2}"/>
                </a:ext>
              </a:extLst>
            </p:cNvPr>
            <p:cNvSpPr/>
            <p:nvPr/>
          </p:nvSpPr>
          <p:spPr>
            <a:xfrm>
              <a:off x="239889" y="239889"/>
              <a:ext cx="11712223" cy="6378222"/>
            </a:xfrm>
            <a:prstGeom prst="rect">
              <a:avLst/>
            </a:prstGeom>
            <a:solidFill>
              <a:srgbClr val="FFFEEF"/>
            </a:solidFill>
            <a:ln>
              <a:solidFill>
                <a:srgbClr val="FFFBB5"/>
              </a:solidFill>
            </a:ln>
            <a:effectLst>
              <a:outerShdw blurRad="127000" sx="101000" sy="101000" algn="ctr" rotWithShape="0">
                <a:srgbClr val="00206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9018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739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声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3D13302-59CF-14E5-CB4D-C6E99147193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 descr="图片包含 橙子, 照片, 蓝色, 桌子&#10;&#10;AI 生成的内容可能不正确。">
              <a:extLst>
                <a:ext uri="{FF2B5EF4-FFF2-40B4-BE49-F238E27FC236}">
                  <a16:creationId xmlns:a16="http://schemas.microsoft.com/office/drawing/2014/main" id="{C8C0CC10-D7D5-8711-AF03-51C52623E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7" r="15621" b="382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A85FADC-9B0F-F31D-BDD4-7E7016A0DA14}"/>
                </a:ext>
              </a:extLst>
            </p:cNvPr>
            <p:cNvSpPr/>
            <p:nvPr/>
          </p:nvSpPr>
          <p:spPr>
            <a:xfrm>
              <a:off x="239889" y="239889"/>
              <a:ext cx="11712223" cy="6378222"/>
            </a:xfrm>
            <a:prstGeom prst="rect">
              <a:avLst/>
            </a:prstGeom>
            <a:solidFill>
              <a:srgbClr val="FFFEEF"/>
            </a:solidFill>
            <a:ln>
              <a:solidFill>
                <a:srgbClr val="FFFBB5"/>
              </a:solidFill>
            </a:ln>
            <a:effectLst>
              <a:outerShdw blurRad="127000" sx="101000" sy="101000" algn="ctr" rotWithShape="0">
                <a:srgbClr val="002060">
                  <a:alpha val="3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5817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2200">
              <a:schemeClr val="bg1"/>
            </a:gs>
            <a:gs pos="100000">
              <a:schemeClr val="accent1">
                <a:lumMod val="20000"/>
                <a:lumOff val="8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976570F-600F-CB33-ECC0-49DCFE0F8BF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709" y="260376"/>
            <a:ext cx="1402899" cy="42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2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73DEC9-CC22-DEB3-FC3D-ED03868CC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6858000 h 6858000"/>
              <a:gd name="csX3" fmla="*/ 0 w 12192000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9C79FC7-2AC9-766B-1452-39C82DBBD5D0}"/>
              </a:ext>
            </a:extLst>
          </p:cNvPr>
          <p:cNvSpPr txBox="1"/>
          <p:nvPr/>
        </p:nvSpPr>
        <p:spPr>
          <a:xfrm>
            <a:off x="1361666" y="1686439"/>
            <a:ext cx="9560283" cy="2408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zh-CN" sz="6600" dirty="0">
                <a:ln>
                  <a:solidFill>
                    <a:schemeClr val="accent1"/>
                  </a:solidFill>
                </a:ln>
                <a:solidFill>
                  <a:srgbClr val="1642CC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聚力锻造科创策源功能</a:t>
            </a:r>
            <a:endParaRPr lang="en-US" altLang="zh-CN" sz="6600" dirty="0">
              <a:ln>
                <a:solidFill>
                  <a:schemeClr val="accent1"/>
                </a:solidFill>
              </a:ln>
              <a:solidFill>
                <a:srgbClr val="1642CC"/>
              </a:solidFill>
              <a:effectLst>
                <a:glow rad="101600">
                  <a:schemeClr val="bg1"/>
                </a:glow>
              </a:effectLst>
              <a:latin typeface="Arial" panose="020B0604020202020204" pitchFamily="34" charset="0"/>
              <a:ea typeface="黑体" panose="02010609060101010101" pitchFamily="49" charset="-122"/>
              <a:cs typeface="+mn-ea"/>
            </a:endParaRPr>
          </a:p>
          <a:p>
            <a:pPr algn="r">
              <a:lnSpc>
                <a:spcPct val="120000"/>
              </a:lnSpc>
            </a:pPr>
            <a:r>
              <a:rPr lang="zh-CN" altLang="zh-CN" sz="6600" dirty="0">
                <a:ln>
                  <a:solidFill>
                    <a:schemeClr val="accent1"/>
                  </a:solidFill>
                </a:ln>
                <a:solidFill>
                  <a:srgbClr val="1642CC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加快高水平科技自立自强</a:t>
            </a:r>
            <a:endParaRPr lang="zh-CN" altLang="en-US" sz="6600" dirty="0">
              <a:ln>
                <a:solidFill>
                  <a:schemeClr val="accent1"/>
                </a:solidFill>
              </a:ln>
              <a:solidFill>
                <a:srgbClr val="1642CC"/>
              </a:solidFill>
              <a:effectLst>
                <a:glow rad="101600">
                  <a:schemeClr val="bg1"/>
                </a:glow>
              </a:effectLst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C762A1A7-17CE-EDBD-A4FC-10AEDB7BA86F}"/>
              </a:ext>
            </a:extLst>
          </p:cNvPr>
          <p:cNvGrpSpPr/>
          <p:nvPr/>
        </p:nvGrpSpPr>
        <p:grpSpPr>
          <a:xfrm>
            <a:off x="590896" y="616882"/>
            <a:ext cx="1541540" cy="150892"/>
            <a:chOff x="451413" y="303875"/>
            <a:chExt cx="1541540" cy="150892"/>
          </a:xfrm>
          <a:solidFill>
            <a:schemeClr val="bg1">
              <a:alpha val="60000"/>
            </a:schemeClr>
          </a:solidFill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22B72B50-170B-D578-97EA-FDF61754E917}"/>
                </a:ext>
              </a:extLst>
            </p:cNvPr>
            <p:cNvSpPr/>
            <p:nvPr/>
          </p:nvSpPr>
          <p:spPr>
            <a:xfrm>
              <a:off x="451413" y="303875"/>
              <a:ext cx="150892" cy="1508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03E4C0A8-A808-26C9-A2AF-E17A3A21A802}"/>
                </a:ext>
              </a:extLst>
            </p:cNvPr>
            <p:cNvSpPr/>
            <p:nvPr/>
          </p:nvSpPr>
          <p:spPr>
            <a:xfrm>
              <a:off x="799075" y="303875"/>
              <a:ext cx="150892" cy="1508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A1EA33F7-3D41-6E0A-297E-AC9D58FD8474}"/>
                </a:ext>
              </a:extLst>
            </p:cNvPr>
            <p:cNvSpPr/>
            <p:nvPr/>
          </p:nvSpPr>
          <p:spPr>
            <a:xfrm>
              <a:off x="1146737" y="303875"/>
              <a:ext cx="150892" cy="1508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2FBBDB3B-6CF6-345E-AD75-E1AF05D0F49E}"/>
                </a:ext>
              </a:extLst>
            </p:cNvPr>
            <p:cNvSpPr/>
            <p:nvPr/>
          </p:nvSpPr>
          <p:spPr>
            <a:xfrm>
              <a:off x="1494399" y="303875"/>
              <a:ext cx="150892" cy="1508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24A8D845-5E83-86A3-32A4-FFD245F93D76}"/>
                </a:ext>
              </a:extLst>
            </p:cNvPr>
            <p:cNvSpPr/>
            <p:nvPr/>
          </p:nvSpPr>
          <p:spPr>
            <a:xfrm>
              <a:off x="1842061" y="303875"/>
              <a:ext cx="150892" cy="1508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2047C4F-89CA-26AC-CFD9-C8B51BEF94FE}"/>
              </a:ext>
            </a:extLst>
          </p:cNvPr>
          <p:cNvCxnSpPr/>
          <p:nvPr/>
        </p:nvCxnSpPr>
        <p:spPr>
          <a:xfrm flipV="1">
            <a:off x="11074984" y="1590746"/>
            <a:ext cx="1" cy="2040272"/>
          </a:xfrm>
          <a:prstGeom prst="line">
            <a:avLst/>
          </a:prstGeom>
          <a:ln w="57150">
            <a:gradFill flip="none" rotWithShape="1">
              <a:gsLst>
                <a:gs pos="0">
                  <a:schemeClr val="tx2">
                    <a:lumMod val="10000"/>
                    <a:lumOff val="90000"/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F061F061-1D20-F743-43BB-827B911B87AD}"/>
              </a:ext>
            </a:extLst>
          </p:cNvPr>
          <p:cNvCxnSpPr/>
          <p:nvPr/>
        </p:nvCxnSpPr>
        <p:spPr>
          <a:xfrm flipV="1">
            <a:off x="11228023" y="2461931"/>
            <a:ext cx="1" cy="2040272"/>
          </a:xfrm>
          <a:prstGeom prst="line">
            <a:avLst/>
          </a:prstGeom>
          <a:ln w="57150">
            <a:gradFill flip="none" rotWithShape="1">
              <a:gsLst>
                <a:gs pos="0">
                  <a:schemeClr val="tx2">
                    <a:lumMod val="10000"/>
                    <a:lumOff val="90000"/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65177AA2-9AC9-43D4-16DE-C1BA2DF46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289" y="420698"/>
            <a:ext cx="1709320" cy="51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1208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642CC"/>
      </a:accent1>
      <a:accent2>
        <a:srgbClr val="1642CC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font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</TotalTime>
  <Words>13</Words>
  <Application>Microsoft Office PowerPoint</Application>
  <PresentationFormat>宽屏</PresentationFormat>
  <Paragraphs>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4" baseType="lpstr">
      <vt:lpstr>等线</vt:lpstr>
      <vt:lpstr>Arial</vt:lpstr>
      <vt:lpstr>Office 主题​​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.</dc:creator>
  <cp:lastModifiedBy>dreamsummit</cp:lastModifiedBy>
  <cp:revision>42</cp:revision>
  <dcterms:created xsi:type="dcterms:W3CDTF">2025-10-07T06:52:56Z</dcterms:created>
  <dcterms:modified xsi:type="dcterms:W3CDTF">2026-05-09T01:01:54Z</dcterms:modified>
</cp:coreProperties>
</file>