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9334500" cy="52482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606"/>
    <a:srgbClr val="C26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63"/>
      </p:cViewPr>
      <p:guideLst>
        <p:guide orient="horz" pos="1625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555" y="1143000"/>
            <a:ext cx="5488889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6850" y="859005"/>
            <a:ext cx="7001100" cy="1827360"/>
          </a:xfrm>
        </p:spPr>
        <p:txBody>
          <a:bodyPr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6850" y="2756836"/>
            <a:ext cx="7001100" cy="1267245"/>
          </a:xfrm>
        </p:spPr>
        <p:txBody>
          <a:bodyPr/>
          <a:lstStyle>
            <a:lvl1pPr marL="0" indent="0" algn="ctr">
              <a:buNone/>
              <a:defRPr sz="1835"/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0216" y="279450"/>
            <a:ext cx="2012816" cy="444811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1768" y="279450"/>
            <a:ext cx="5921764" cy="444811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906" y="1308555"/>
            <a:ext cx="8051265" cy="2183355"/>
          </a:xfrm>
        </p:spPr>
        <p:txBody>
          <a:bodyPr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6906" y="3512566"/>
            <a:ext cx="8051265" cy="1148175"/>
          </a:xfrm>
        </p:spPr>
        <p:txBody>
          <a:bodyPr/>
          <a:lstStyle>
            <a:lvl1pPr marL="0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1pPr>
            <a:lvl2pPr marL="349885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69977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4965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4pPr>
            <a:lvl5pPr marL="139954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5pPr>
            <a:lvl6pPr marL="174942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6pPr>
            <a:lvl7pPr marL="209931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7pPr>
            <a:lvl8pPr marL="244919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8pPr>
            <a:lvl9pPr marL="279908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1768" y="1397250"/>
            <a:ext cx="396729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5743" y="1397250"/>
            <a:ext cx="396729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279450"/>
            <a:ext cx="8051265" cy="10145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83" y="1286685"/>
            <a:ext cx="3949058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83" y="1917270"/>
            <a:ext cx="3949058" cy="28200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25743" y="1286685"/>
            <a:ext cx="3968506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25743" y="1917270"/>
            <a:ext cx="3968506" cy="28200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349920"/>
            <a:ext cx="3010716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8506" y="755730"/>
            <a:ext cx="4725743" cy="3730050"/>
          </a:xfrm>
        </p:spPr>
        <p:txBody>
          <a:bodyPr/>
          <a:lstStyle>
            <a:lvl1pPr>
              <a:defRPr sz="2450"/>
            </a:lvl1pPr>
            <a:lvl2pPr>
              <a:defRPr sz="2145"/>
            </a:lvl2pPr>
            <a:lvl3pPr>
              <a:defRPr sz="1835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83" y="1574640"/>
            <a:ext cx="3010716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349920"/>
            <a:ext cx="3010716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68506" y="755730"/>
            <a:ext cx="4725743" cy="3730050"/>
          </a:xfrm>
        </p:spPr>
        <p:txBody>
          <a:bodyPr/>
          <a:lstStyle>
            <a:lvl1pPr marL="0" indent="0">
              <a:buNone/>
              <a:defRPr sz="2450"/>
            </a:lvl1pPr>
            <a:lvl2pPr marL="349885" indent="0">
              <a:buNone/>
              <a:defRPr sz="2145"/>
            </a:lvl2pPr>
            <a:lvl3pPr marL="699770" indent="0">
              <a:buNone/>
              <a:defRPr sz="1835"/>
            </a:lvl3pPr>
            <a:lvl4pPr marL="1049655" indent="0">
              <a:buNone/>
              <a:defRPr sz="1530"/>
            </a:lvl4pPr>
            <a:lvl5pPr marL="1399540" indent="0">
              <a:buNone/>
              <a:defRPr sz="1530"/>
            </a:lvl5pPr>
            <a:lvl6pPr marL="1749425" indent="0">
              <a:buNone/>
              <a:defRPr sz="1530"/>
            </a:lvl6pPr>
            <a:lvl7pPr marL="2099310" indent="0">
              <a:buNone/>
              <a:defRPr sz="1530"/>
            </a:lvl7pPr>
            <a:lvl8pPr marL="2449195" indent="0">
              <a:buNone/>
              <a:defRPr sz="1530"/>
            </a:lvl8pPr>
            <a:lvl9pPr marL="2799080" indent="0">
              <a:buNone/>
              <a:defRPr sz="153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83" y="1574640"/>
            <a:ext cx="3010716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768" y="279450"/>
            <a:ext cx="8051265" cy="10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768" y="1397250"/>
            <a:ext cx="8051265" cy="333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768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AF7A3-8AF7-4CDC-9D6C-AAEFD3469D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35A8-DDD1-4166-BE5D-CFD9BED396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" y="0"/>
            <a:ext cx="9331200" cy="524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9"/>
          <a:stretch>
            <a:fillRect/>
          </a:stretch>
        </p:blipFill>
        <p:spPr>
          <a:xfrm>
            <a:off x="1800" y="3472283"/>
            <a:ext cx="9331200" cy="1776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9"/>
          <a:stretch>
            <a:fillRect/>
          </a:stretch>
        </p:blipFill>
        <p:spPr>
          <a:xfrm>
            <a:off x="1800" y="0"/>
            <a:ext cx="9331200" cy="1776517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20769489">
            <a:off x="-1642115" y="2703968"/>
            <a:ext cx="5623032" cy="1375428"/>
            <a:chOff x="2120900" y="-2622550"/>
            <a:chExt cx="1622425" cy="495300"/>
          </a:xfrm>
          <a:gradFill>
            <a:gsLst>
              <a:gs pos="0">
                <a:srgbClr val="E20000">
                  <a:alpha val="10000"/>
                </a:srgbClr>
              </a:gs>
              <a:gs pos="100000">
                <a:srgbClr val="C00000">
                  <a:alpha val="10000"/>
                </a:srgbClr>
              </a:gs>
            </a:gsLst>
            <a:lin ang="5400000" scaled="1"/>
          </a:gradFill>
        </p:grpSpPr>
        <p:sp>
          <p:nvSpPr>
            <p:cNvPr id="18" name="Freeform 326"/>
            <p:cNvSpPr/>
            <p:nvPr/>
          </p:nvSpPr>
          <p:spPr bwMode="auto">
            <a:xfrm>
              <a:off x="2876550" y="-2132013"/>
              <a:ext cx="14288" cy="4763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19" name="Freeform 327"/>
            <p:cNvSpPr/>
            <p:nvPr/>
          </p:nvSpPr>
          <p:spPr bwMode="auto">
            <a:xfrm>
              <a:off x="2865438" y="-2132013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0" name="Freeform 328"/>
            <p:cNvSpPr/>
            <p:nvPr/>
          </p:nvSpPr>
          <p:spPr bwMode="auto">
            <a:xfrm>
              <a:off x="3487738" y="-2289175"/>
              <a:ext cx="41275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cubicBezTo>
                    <a:pt x="4" y="0"/>
                    <a:pt x="7" y="0"/>
                    <a:pt x="11" y="0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1" name="Freeform 329"/>
            <p:cNvSpPr/>
            <p:nvPr/>
          </p:nvSpPr>
          <p:spPr bwMode="auto">
            <a:xfrm>
              <a:off x="3503613" y="-2247900"/>
              <a:ext cx="19050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3529013" y="-2289175"/>
              <a:ext cx="793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3" name="Freeform 331"/>
            <p:cNvSpPr>
              <a:spLocks noEditPoints="1"/>
            </p:cNvSpPr>
            <p:nvPr/>
          </p:nvSpPr>
          <p:spPr bwMode="auto">
            <a:xfrm>
              <a:off x="2120900" y="-2622550"/>
              <a:ext cx="1611313" cy="495300"/>
            </a:xfrm>
            <a:custGeom>
              <a:avLst/>
              <a:gdLst>
                <a:gd name="T0" fmla="*/ 429 w 429"/>
                <a:gd name="T1" fmla="*/ 51 h 132"/>
                <a:gd name="T2" fmla="*/ 363 w 429"/>
                <a:gd name="T3" fmla="*/ 46 h 132"/>
                <a:gd name="T4" fmla="*/ 390 w 429"/>
                <a:gd name="T5" fmla="*/ 43 h 132"/>
                <a:gd name="T6" fmla="*/ 363 w 429"/>
                <a:gd name="T7" fmla="*/ 33 h 132"/>
                <a:gd name="T8" fmla="*/ 375 w 429"/>
                <a:gd name="T9" fmla="*/ 30 h 132"/>
                <a:gd name="T10" fmla="*/ 410 w 429"/>
                <a:gd name="T11" fmla="*/ 27 h 132"/>
                <a:gd name="T12" fmla="*/ 249 w 429"/>
                <a:gd name="T13" fmla="*/ 16 h 132"/>
                <a:gd name="T14" fmla="*/ 241 w 429"/>
                <a:gd name="T15" fmla="*/ 15 h 132"/>
                <a:gd name="T16" fmla="*/ 197 w 429"/>
                <a:gd name="T17" fmla="*/ 13 h 132"/>
                <a:gd name="T18" fmla="*/ 236 w 429"/>
                <a:gd name="T19" fmla="*/ 11 h 132"/>
                <a:gd name="T20" fmla="*/ 117 w 429"/>
                <a:gd name="T21" fmla="*/ 5 h 132"/>
                <a:gd name="T22" fmla="*/ 73 w 429"/>
                <a:gd name="T23" fmla="*/ 0 h 132"/>
                <a:gd name="T24" fmla="*/ 107 w 429"/>
                <a:gd name="T25" fmla="*/ 5 h 132"/>
                <a:gd name="T26" fmla="*/ 36 w 429"/>
                <a:gd name="T27" fmla="*/ 29 h 132"/>
                <a:gd name="T28" fmla="*/ 34 w 429"/>
                <a:gd name="T29" fmla="*/ 32 h 132"/>
                <a:gd name="T30" fmla="*/ 28 w 429"/>
                <a:gd name="T31" fmla="*/ 41 h 132"/>
                <a:gd name="T32" fmla="*/ 1 w 429"/>
                <a:gd name="T33" fmla="*/ 108 h 132"/>
                <a:gd name="T34" fmla="*/ 184 w 429"/>
                <a:gd name="T35" fmla="*/ 131 h 132"/>
                <a:gd name="T36" fmla="*/ 193 w 429"/>
                <a:gd name="T37" fmla="*/ 127 h 132"/>
                <a:gd name="T38" fmla="*/ 239 w 429"/>
                <a:gd name="T39" fmla="*/ 132 h 132"/>
                <a:gd name="T40" fmla="*/ 302 w 429"/>
                <a:gd name="T41" fmla="*/ 129 h 132"/>
                <a:gd name="T42" fmla="*/ 325 w 429"/>
                <a:gd name="T43" fmla="*/ 125 h 132"/>
                <a:gd name="T44" fmla="*/ 392 w 429"/>
                <a:gd name="T45" fmla="*/ 120 h 132"/>
                <a:gd name="T46" fmla="*/ 318 w 429"/>
                <a:gd name="T47" fmla="*/ 114 h 132"/>
                <a:gd name="T48" fmla="*/ 346 w 429"/>
                <a:gd name="T49" fmla="*/ 111 h 132"/>
                <a:gd name="T50" fmla="*/ 394 w 429"/>
                <a:gd name="T51" fmla="*/ 106 h 132"/>
                <a:gd name="T52" fmla="*/ 347 w 429"/>
                <a:gd name="T53" fmla="*/ 102 h 132"/>
                <a:gd name="T54" fmla="*/ 327 w 429"/>
                <a:gd name="T55" fmla="*/ 98 h 132"/>
                <a:gd name="T56" fmla="*/ 302 w 429"/>
                <a:gd name="T57" fmla="*/ 90 h 132"/>
                <a:gd name="T58" fmla="*/ 360 w 429"/>
                <a:gd name="T59" fmla="*/ 87 h 132"/>
                <a:gd name="T60" fmla="*/ 362 w 429"/>
                <a:gd name="T61" fmla="*/ 87 h 132"/>
                <a:gd name="T62" fmla="*/ 366 w 429"/>
                <a:gd name="T63" fmla="*/ 85 h 132"/>
                <a:gd name="T64" fmla="*/ 290 w 429"/>
                <a:gd name="T65" fmla="*/ 78 h 132"/>
                <a:gd name="T66" fmla="*/ 364 w 429"/>
                <a:gd name="T67" fmla="*/ 73 h 132"/>
                <a:gd name="T68" fmla="*/ 271 w 429"/>
                <a:gd name="T69" fmla="*/ 64 h 132"/>
                <a:gd name="T70" fmla="*/ 422 w 429"/>
                <a:gd name="T71" fmla="*/ 60 h 132"/>
                <a:gd name="T72" fmla="*/ 173 w 429"/>
                <a:gd name="T73" fmla="*/ 13 h 132"/>
                <a:gd name="T74" fmla="*/ 188 w 429"/>
                <a:gd name="T75" fmla="*/ 14 h 132"/>
                <a:gd name="T76" fmla="*/ 191 w 429"/>
                <a:gd name="T77" fmla="*/ 14 h 132"/>
                <a:gd name="T78" fmla="*/ 222 w 429"/>
                <a:gd name="T79" fmla="*/ 125 h 132"/>
                <a:gd name="T80" fmla="*/ 324 w 429"/>
                <a:gd name="T81" fmla="*/ 101 h 132"/>
                <a:gd name="T82" fmla="*/ 324 w 429"/>
                <a:gd name="T83" fmla="*/ 101 h 132"/>
                <a:gd name="T84" fmla="*/ 321 w 429"/>
                <a:gd name="T85" fmla="*/ 4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9" h="132">
                  <a:moveTo>
                    <a:pt x="422" y="56"/>
                  </a:moveTo>
                  <a:cubicBezTo>
                    <a:pt x="401" y="54"/>
                    <a:pt x="381" y="56"/>
                    <a:pt x="361" y="53"/>
                  </a:cubicBezTo>
                  <a:cubicBezTo>
                    <a:pt x="383" y="50"/>
                    <a:pt x="407" y="53"/>
                    <a:pt x="429" y="51"/>
                  </a:cubicBezTo>
                  <a:cubicBezTo>
                    <a:pt x="399" y="49"/>
                    <a:pt x="364" y="50"/>
                    <a:pt x="332" y="47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42" y="46"/>
                    <a:pt x="353" y="45"/>
                    <a:pt x="363" y="46"/>
                  </a:cubicBezTo>
                  <a:cubicBezTo>
                    <a:pt x="349" y="44"/>
                    <a:pt x="335" y="46"/>
                    <a:pt x="322" y="42"/>
                  </a:cubicBezTo>
                  <a:cubicBezTo>
                    <a:pt x="327" y="42"/>
                    <a:pt x="332" y="43"/>
                    <a:pt x="337" y="42"/>
                  </a:cubicBezTo>
                  <a:cubicBezTo>
                    <a:pt x="352" y="43"/>
                    <a:pt x="372" y="42"/>
                    <a:pt x="390" y="43"/>
                  </a:cubicBezTo>
                  <a:cubicBezTo>
                    <a:pt x="352" y="40"/>
                    <a:pt x="314" y="38"/>
                    <a:pt x="276" y="35"/>
                  </a:cubicBezTo>
                  <a:cubicBezTo>
                    <a:pt x="277" y="34"/>
                    <a:pt x="279" y="33"/>
                    <a:pt x="280" y="33"/>
                  </a:cubicBezTo>
                  <a:cubicBezTo>
                    <a:pt x="307" y="32"/>
                    <a:pt x="335" y="33"/>
                    <a:pt x="363" y="33"/>
                  </a:cubicBezTo>
                  <a:cubicBezTo>
                    <a:pt x="371" y="33"/>
                    <a:pt x="380" y="34"/>
                    <a:pt x="387" y="33"/>
                  </a:cubicBezTo>
                  <a:cubicBezTo>
                    <a:pt x="359" y="29"/>
                    <a:pt x="329" y="30"/>
                    <a:pt x="301" y="27"/>
                  </a:cubicBezTo>
                  <a:cubicBezTo>
                    <a:pt x="325" y="27"/>
                    <a:pt x="350" y="29"/>
                    <a:pt x="375" y="30"/>
                  </a:cubicBezTo>
                  <a:cubicBezTo>
                    <a:pt x="387" y="27"/>
                    <a:pt x="401" y="31"/>
                    <a:pt x="414" y="29"/>
                  </a:cubicBezTo>
                  <a:cubicBezTo>
                    <a:pt x="417" y="27"/>
                    <a:pt x="422" y="31"/>
                    <a:pt x="424" y="28"/>
                  </a:cubicBezTo>
                  <a:cubicBezTo>
                    <a:pt x="418" y="27"/>
                    <a:pt x="414" y="26"/>
                    <a:pt x="410" y="27"/>
                  </a:cubicBezTo>
                  <a:cubicBezTo>
                    <a:pt x="358" y="26"/>
                    <a:pt x="303" y="25"/>
                    <a:pt x="252" y="17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47" y="17"/>
                    <a:pt x="244" y="19"/>
                    <a:pt x="241" y="17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0" y="17"/>
                    <a:pt x="234" y="13"/>
                    <a:pt x="235" y="17"/>
                  </a:cubicBezTo>
                  <a:cubicBezTo>
                    <a:pt x="221" y="16"/>
                    <a:pt x="205" y="16"/>
                    <a:pt x="192" y="14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231" y="13"/>
                    <a:pt x="271" y="16"/>
                    <a:pt x="307" y="17"/>
                  </a:cubicBezTo>
                  <a:cubicBezTo>
                    <a:pt x="286" y="14"/>
                    <a:pt x="258" y="15"/>
                    <a:pt x="235" y="11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2" y="10"/>
                    <a:pt x="229" y="10"/>
                    <a:pt x="227" y="12"/>
                  </a:cubicBezTo>
                  <a:cubicBezTo>
                    <a:pt x="225" y="12"/>
                    <a:pt x="224" y="11"/>
                    <a:pt x="223" y="10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34" y="4"/>
                    <a:pt x="160" y="5"/>
                    <a:pt x="184" y="6"/>
                  </a:cubicBezTo>
                  <a:cubicBezTo>
                    <a:pt x="150" y="3"/>
                    <a:pt x="110" y="1"/>
                    <a:pt x="73" y="0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89" y="5"/>
                    <a:pt x="71" y="2"/>
                    <a:pt x="54" y="4"/>
                  </a:cubicBezTo>
                  <a:cubicBezTo>
                    <a:pt x="47" y="9"/>
                    <a:pt x="40" y="15"/>
                    <a:pt x="42" y="23"/>
                  </a:cubicBezTo>
                  <a:cubicBezTo>
                    <a:pt x="42" y="27"/>
                    <a:pt x="33" y="25"/>
                    <a:pt x="36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3" y="29"/>
                    <a:pt x="34" y="30"/>
                    <a:pt x="33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4"/>
                    <a:pt x="32" y="31"/>
                    <a:pt x="30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6"/>
                    <a:pt x="29" y="39"/>
                    <a:pt x="28" y="41"/>
                  </a:cubicBezTo>
                  <a:cubicBezTo>
                    <a:pt x="25" y="48"/>
                    <a:pt x="22" y="56"/>
                    <a:pt x="17" y="63"/>
                  </a:cubicBezTo>
                  <a:cubicBezTo>
                    <a:pt x="18" y="71"/>
                    <a:pt x="9" y="76"/>
                    <a:pt x="8" y="83"/>
                  </a:cubicBezTo>
                  <a:cubicBezTo>
                    <a:pt x="0" y="90"/>
                    <a:pt x="2" y="99"/>
                    <a:pt x="1" y="108"/>
                  </a:cubicBezTo>
                  <a:cubicBezTo>
                    <a:pt x="2" y="112"/>
                    <a:pt x="8" y="113"/>
                    <a:pt x="12" y="115"/>
                  </a:cubicBezTo>
                  <a:cubicBezTo>
                    <a:pt x="65" y="125"/>
                    <a:pt x="117" y="130"/>
                    <a:pt x="169" y="130"/>
                  </a:cubicBezTo>
                  <a:cubicBezTo>
                    <a:pt x="174" y="129"/>
                    <a:pt x="179" y="132"/>
                    <a:pt x="184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1"/>
                    <a:pt x="193" y="130"/>
                    <a:pt x="192" y="129"/>
                  </a:cubicBezTo>
                  <a:cubicBezTo>
                    <a:pt x="191" y="128"/>
                    <a:pt x="193" y="128"/>
                    <a:pt x="193" y="127"/>
                  </a:cubicBezTo>
                  <a:cubicBezTo>
                    <a:pt x="208" y="127"/>
                    <a:pt x="225" y="129"/>
                    <a:pt x="239" y="130"/>
                  </a:cubicBezTo>
                  <a:cubicBezTo>
                    <a:pt x="234" y="131"/>
                    <a:pt x="228" y="128"/>
                    <a:pt x="222" y="131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47" y="129"/>
                    <a:pt x="259" y="132"/>
                    <a:pt x="268" y="131"/>
                  </a:cubicBezTo>
                  <a:cubicBezTo>
                    <a:pt x="267" y="130"/>
                    <a:pt x="266" y="131"/>
                    <a:pt x="265" y="130"/>
                  </a:cubicBezTo>
                  <a:cubicBezTo>
                    <a:pt x="278" y="129"/>
                    <a:pt x="290" y="130"/>
                    <a:pt x="302" y="129"/>
                  </a:cubicBezTo>
                  <a:cubicBezTo>
                    <a:pt x="277" y="127"/>
                    <a:pt x="252" y="128"/>
                    <a:pt x="227" y="125"/>
                  </a:cubicBezTo>
                  <a:cubicBezTo>
                    <a:pt x="249" y="125"/>
                    <a:pt x="270" y="126"/>
                    <a:pt x="291" y="127"/>
                  </a:cubicBezTo>
                  <a:cubicBezTo>
                    <a:pt x="302" y="124"/>
                    <a:pt x="314" y="126"/>
                    <a:pt x="325" y="125"/>
                  </a:cubicBezTo>
                  <a:cubicBezTo>
                    <a:pt x="328" y="125"/>
                    <a:pt x="334" y="126"/>
                    <a:pt x="337" y="124"/>
                  </a:cubicBezTo>
                  <a:cubicBezTo>
                    <a:pt x="323" y="123"/>
                    <a:pt x="312" y="124"/>
                    <a:pt x="299" y="122"/>
                  </a:cubicBezTo>
                  <a:cubicBezTo>
                    <a:pt x="330" y="121"/>
                    <a:pt x="361" y="121"/>
                    <a:pt x="392" y="120"/>
                  </a:cubicBezTo>
                  <a:cubicBezTo>
                    <a:pt x="359" y="118"/>
                    <a:pt x="327" y="120"/>
                    <a:pt x="295" y="117"/>
                  </a:cubicBezTo>
                  <a:cubicBezTo>
                    <a:pt x="303" y="116"/>
                    <a:pt x="313" y="117"/>
                    <a:pt x="322" y="116"/>
                  </a:cubicBezTo>
                  <a:cubicBezTo>
                    <a:pt x="320" y="116"/>
                    <a:pt x="319" y="116"/>
                    <a:pt x="318" y="114"/>
                  </a:cubicBezTo>
                  <a:cubicBezTo>
                    <a:pt x="320" y="113"/>
                    <a:pt x="320" y="113"/>
                    <a:pt x="320" y="113"/>
                  </a:cubicBezTo>
                  <a:cubicBezTo>
                    <a:pt x="333" y="113"/>
                    <a:pt x="346" y="114"/>
                    <a:pt x="359" y="113"/>
                  </a:cubicBezTo>
                  <a:cubicBezTo>
                    <a:pt x="355" y="110"/>
                    <a:pt x="350" y="114"/>
                    <a:pt x="346" y="111"/>
                  </a:cubicBezTo>
                  <a:cubicBezTo>
                    <a:pt x="361" y="110"/>
                    <a:pt x="376" y="111"/>
                    <a:pt x="391" y="109"/>
                  </a:cubicBezTo>
                  <a:cubicBezTo>
                    <a:pt x="363" y="107"/>
                    <a:pt x="334" y="111"/>
                    <a:pt x="306" y="107"/>
                  </a:cubicBezTo>
                  <a:cubicBezTo>
                    <a:pt x="335" y="106"/>
                    <a:pt x="365" y="107"/>
                    <a:pt x="394" y="106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79" y="104"/>
                    <a:pt x="361" y="104"/>
                    <a:pt x="344" y="102"/>
                  </a:cubicBezTo>
                  <a:cubicBezTo>
                    <a:pt x="344" y="101"/>
                    <a:pt x="346" y="102"/>
                    <a:pt x="347" y="102"/>
                  </a:cubicBezTo>
                  <a:cubicBezTo>
                    <a:pt x="348" y="102"/>
                    <a:pt x="352" y="103"/>
                    <a:pt x="351" y="101"/>
                  </a:cubicBezTo>
                  <a:cubicBezTo>
                    <a:pt x="368" y="100"/>
                    <a:pt x="368" y="100"/>
                    <a:pt x="368" y="100"/>
                  </a:cubicBezTo>
                  <a:cubicBezTo>
                    <a:pt x="354" y="100"/>
                    <a:pt x="340" y="97"/>
                    <a:pt x="327" y="98"/>
                  </a:cubicBezTo>
                  <a:cubicBezTo>
                    <a:pt x="323" y="98"/>
                    <a:pt x="317" y="98"/>
                    <a:pt x="314" y="95"/>
                  </a:cubicBezTo>
                  <a:cubicBezTo>
                    <a:pt x="322" y="94"/>
                    <a:pt x="331" y="95"/>
                    <a:pt x="338" y="94"/>
                  </a:cubicBezTo>
                  <a:cubicBezTo>
                    <a:pt x="326" y="93"/>
                    <a:pt x="314" y="92"/>
                    <a:pt x="302" y="90"/>
                  </a:cubicBezTo>
                  <a:cubicBezTo>
                    <a:pt x="323" y="91"/>
                    <a:pt x="343" y="88"/>
                    <a:pt x="364" y="89"/>
                  </a:cubicBezTo>
                  <a:cubicBezTo>
                    <a:pt x="362" y="88"/>
                    <a:pt x="360" y="88"/>
                    <a:pt x="358" y="87"/>
                  </a:cubicBezTo>
                  <a:cubicBezTo>
                    <a:pt x="358" y="86"/>
                    <a:pt x="359" y="87"/>
                    <a:pt x="360" y="87"/>
                  </a:cubicBezTo>
                  <a:cubicBezTo>
                    <a:pt x="360" y="86"/>
                    <a:pt x="360" y="85"/>
                    <a:pt x="361" y="85"/>
                  </a:cubicBezTo>
                  <a:cubicBezTo>
                    <a:pt x="362" y="85"/>
                    <a:pt x="363" y="85"/>
                    <a:pt x="363" y="86"/>
                  </a:cubicBezTo>
                  <a:cubicBezTo>
                    <a:pt x="362" y="87"/>
                    <a:pt x="362" y="87"/>
                    <a:pt x="362" y="87"/>
                  </a:cubicBezTo>
                  <a:cubicBezTo>
                    <a:pt x="365" y="87"/>
                    <a:pt x="365" y="87"/>
                    <a:pt x="365" y="87"/>
                  </a:cubicBezTo>
                  <a:cubicBezTo>
                    <a:pt x="364" y="86"/>
                    <a:pt x="364" y="86"/>
                    <a:pt x="364" y="86"/>
                  </a:cubicBezTo>
                  <a:cubicBezTo>
                    <a:pt x="366" y="85"/>
                    <a:pt x="366" y="85"/>
                    <a:pt x="366" y="85"/>
                  </a:cubicBezTo>
                  <a:cubicBezTo>
                    <a:pt x="379" y="85"/>
                    <a:pt x="393" y="86"/>
                    <a:pt x="405" y="84"/>
                  </a:cubicBezTo>
                  <a:cubicBezTo>
                    <a:pt x="366" y="83"/>
                    <a:pt x="327" y="83"/>
                    <a:pt x="288" y="79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323" y="78"/>
                    <a:pt x="357" y="80"/>
                    <a:pt x="390" y="79"/>
                  </a:cubicBezTo>
                  <a:cubicBezTo>
                    <a:pt x="375" y="77"/>
                    <a:pt x="357" y="78"/>
                    <a:pt x="342" y="76"/>
                  </a:cubicBezTo>
                  <a:cubicBezTo>
                    <a:pt x="349" y="72"/>
                    <a:pt x="359" y="74"/>
                    <a:pt x="364" y="73"/>
                  </a:cubicBezTo>
                  <a:cubicBezTo>
                    <a:pt x="338" y="72"/>
                    <a:pt x="311" y="70"/>
                    <a:pt x="286" y="69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3" y="65"/>
                    <a:pt x="276" y="67"/>
                    <a:pt x="271" y="64"/>
                  </a:cubicBezTo>
                  <a:cubicBezTo>
                    <a:pt x="305" y="65"/>
                    <a:pt x="338" y="63"/>
                    <a:pt x="373" y="65"/>
                  </a:cubicBezTo>
                  <a:cubicBezTo>
                    <a:pt x="361" y="63"/>
                    <a:pt x="346" y="63"/>
                    <a:pt x="334" y="61"/>
                  </a:cubicBezTo>
                  <a:cubicBezTo>
                    <a:pt x="364" y="61"/>
                    <a:pt x="394" y="62"/>
                    <a:pt x="422" y="60"/>
                  </a:cubicBezTo>
                  <a:cubicBezTo>
                    <a:pt x="404" y="60"/>
                    <a:pt x="384" y="59"/>
                    <a:pt x="366" y="58"/>
                  </a:cubicBezTo>
                  <a:cubicBezTo>
                    <a:pt x="385" y="57"/>
                    <a:pt x="404" y="58"/>
                    <a:pt x="422" y="56"/>
                  </a:cubicBezTo>
                  <a:close/>
                  <a:moveTo>
                    <a:pt x="173" y="13"/>
                  </a:moveTo>
                  <a:cubicBezTo>
                    <a:pt x="176" y="11"/>
                    <a:pt x="179" y="13"/>
                    <a:pt x="183" y="13"/>
                  </a:cubicBezTo>
                  <a:cubicBezTo>
                    <a:pt x="180" y="14"/>
                    <a:pt x="176" y="12"/>
                    <a:pt x="173" y="13"/>
                  </a:cubicBezTo>
                  <a:close/>
                  <a:moveTo>
                    <a:pt x="188" y="14"/>
                  </a:moveTo>
                  <a:cubicBezTo>
                    <a:pt x="187" y="14"/>
                    <a:pt x="187" y="14"/>
                    <a:pt x="187" y="14"/>
                  </a:cubicBezTo>
                  <a:cubicBezTo>
                    <a:pt x="187" y="14"/>
                    <a:pt x="187" y="14"/>
                    <a:pt x="188" y="14"/>
                  </a:cubicBezTo>
                  <a:cubicBezTo>
                    <a:pt x="189" y="14"/>
                    <a:pt x="190" y="13"/>
                    <a:pt x="191" y="14"/>
                  </a:cubicBezTo>
                  <a:cubicBezTo>
                    <a:pt x="190" y="14"/>
                    <a:pt x="189" y="14"/>
                    <a:pt x="188" y="14"/>
                  </a:cubicBezTo>
                  <a:close/>
                  <a:moveTo>
                    <a:pt x="219" y="125"/>
                  </a:moveTo>
                  <a:cubicBezTo>
                    <a:pt x="222" y="125"/>
                    <a:pt x="222" y="125"/>
                    <a:pt x="222" y="125"/>
                  </a:cubicBezTo>
                  <a:cubicBezTo>
                    <a:pt x="227" y="126"/>
                    <a:pt x="227" y="126"/>
                    <a:pt x="227" y="126"/>
                  </a:cubicBezTo>
                  <a:lnTo>
                    <a:pt x="219" y="125"/>
                  </a:lnTo>
                  <a:close/>
                  <a:moveTo>
                    <a:pt x="324" y="101"/>
                  </a:moveTo>
                  <a:cubicBezTo>
                    <a:pt x="332" y="102"/>
                    <a:pt x="332" y="102"/>
                    <a:pt x="332" y="102"/>
                  </a:cubicBezTo>
                  <a:cubicBezTo>
                    <a:pt x="307" y="102"/>
                    <a:pt x="307" y="102"/>
                    <a:pt x="307" y="102"/>
                  </a:cubicBezTo>
                  <a:lnTo>
                    <a:pt x="324" y="101"/>
                  </a:lnTo>
                  <a:close/>
                  <a:moveTo>
                    <a:pt x="314" y="40"/>
                  </a:moveTo>
                  <a:cubicBezTo>
                    <a:pt x="315" y="39"/>
                    <a:pt x="315" y="39"/>
                    <a:pt x="315" y="39"/>
                  </a:cubicBezTo>
                  <a:cubicBezTo>
                    <a:pt x="321" y="40"/>
                    <a:pt x="321" y="40"/>
                    <a:pt x="321" y="40"/>
                  </a:cubicBezTo>
                  <a:lnTo>
                    <a:pt x="31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4" name="Freeform 332"/>
            <p:cNvSpPr/>
            <p:nvPr/>
          </p:nvSpPr>
          <p:spPr bwMode="auto">
            <a:xfrm>
              <a:off x="2887663" y="-2600325"/>
              <a:ext cx="14288" cy="3175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5" name="Freeform 333"/>
            <p:cNvSpPr/>
            <p:nvPr/>
          </p:nvSpPr>
          <p:spPr bwMode="auto">
            <a:xfrm>
              <a:off x="2830513" y="-2611438"/>
              <a:ext cx="38100" cy="19050"/>
            </a:xfrm>
            <a:custGeom>
              <a:avLst/>
              <a:gdLst>
                <a:gd name="T0" fmla="*/ 10 w 10"/>
                <a:gd name="T1" fmla="*/ 3 h 5"/>
                <a:gd name="T2" fmla="*/ 9 w 10"/>
                <a:gd name="T3" fmla="*/ 3 h 5"/>
                <a:gd name="T4" fmla="*/ 0 w 10"/>
                <a:gd name="T5" fmla="*/ 3 h 5"/>
                <a:gd name="T6" fmla="*/ 10 w 10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10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6" y="5"/>
                    <a:pt x="3" y="0"/>
                    <a:pt x="0" y="3"/>
                  </a:cubicBezTo>
                  <a:cubicBezTo>
                    <a:pt x="3" y="2"/>
                    <a:pt x="9" y="5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6" name="Freeform 334"/>
            <p:cNvSpPr/>
            <p:nvPr/>
          </p:nvSpPr>
          <p:spPr bwMode="auto">
            <a:xfrm>
              <a:off x="3619500" y="-2451100"/>
              <a:ext cx="15875" cy="4763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1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7" name="Freeform 335"/>
            <p:cNvSpPr/>
            <p:nvPr/>
          </p:nvSpPr>
          <p:spPr bwMode="auto">
            <a:xfrm>
              <a:off x="3611563" y="-2451100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8" name="Freeform 336"/>
            <p:cNvSpPr/>
            <p:nvPr/>
          </p:nvSpPr>
          <p:spPr bwMode="auto">
            <a:xfrm>
              <a:off x="3594100" y="-2446338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29" name="Freeform 337"/>
            <p:cNvSpPr/>
            <p:nvPr/>
          </p:nvSpPr>
          <p:spPr bwMode="auto">
            <a:xfrm>
              <a:off x="3556000" y="-2451100"/>
              <a:ext cx="38100" cy="4763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1 h 1"/>
                <a:gd name="T4" fmla="*/ 0 w 10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3" y="1"/>
                    <a:pt x="7" y="1"/>
                    <a:pt x="10" y="1"/>
                  </a:cubicBezTo>
                  <a:cubicBezTo>
                    <a:pt x="7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30" name="Freeform 338"/>
            <p:cNvSpPr/>
            <p:nvPr/>
          </p:nvSpPr>
          <p:spPr bwMode="auto">
            <a:xfrm>
              <a:off x="3717925" y="-2413000"/>
              <a:ext cx="25400" cy="3175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0 h 1"/>
                <a:gd name="T4" fmla="*/ 0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20201303" flipH="1">
            <a:off x="5587376" y="-73527"/>
            <a:ext cx="5702323" cy="1558036"/>
            <a:chOff x="2120900" y="-2622550"/>
            <a:chExt cx="1622425" cy="495300"/>
          </a:xfrm>
          <a:gradFill>
            <a:gsLst>
              <a:gs pos="0">
                <a:srgbClr val="E20000">
                  <a:alpha val="10000"/>
                </a:srgbClr>
              </a:gs>
              <a:gs pos="100000">
                <a:srgbClr val="C00000">
                  <a:alpha val="10000"/>
                </a:srgbClr>
              </a:gs>
            </a:gsLst>
            <a:lin ang="5400000" scaled="1"/>
          </a:gradFill>
        </p:grpSpPr>
        <p:sp>
          <p:nvSpPr>
            <p:cNvPr id="32" name="Freeform 326"/>
            <p:cNvSpPr/>
            <p:nvPr/>
          </p:nvSpPr>
          <p:spPr bwMode="auto">
            <a:xfrm>
              <a:off x="2876550" y="-2132013"/>
              <a:ext cx="14288" cy="4763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33" name="Freeform 327"/>
            <p:cNvSpPr/>
            <p:nvPr/>
          </p:nvSpPr>
          <p:spPr bwMode="auto">
            <a:xfrm>
              <a:off x="2865438" y="-2132013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34" name="Freeform 328"/>
            <p:cNvSpPr/>
            <p:nvPr/>
          </p:nvSpPr>
          <p:spPr bwMode="auto">
            <a:xfrm>
              <a:off x="3487738" y="-2289175"/>
              <a:ext cx="41275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cubicBezTo>
                    <a:pt x="4" y="0"/>
                    <a:pt x="7" y="0"/>
                    <a:pt x="11" y="0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35" name="Freeform 329"/>
            <p:cNvSpPr/>
            <p:nvPr/>
          </p:nvSpPr>
          <p:spPr bwMode="auto">
            <a:xfrm>
              <a:off x="3503613" y="-2247900"/>
              <a:ext cx="19050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36" name="Freeform 330"/>
            <p:cNvSpPr/>
            <p:nvPr/>
          </p:nvSpPr>
          <p:spPr bwMode="auto">
            <a:xfrm>
              <a:off x="3529013" y="-2289175"/>
              <a:ext cx="793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37" name="Freeform 331"/>
            <p:cNvSpPr>
              <a:spLocks noEditPoints="1"/>
            </p:cNvSpPr>
            <p:nvPr/>
          </p:nvSpPr>
          <p:spPr bwMode="auto">
            <a:xfrm>
              <a:off x="2120900" y="-2622550"/>
              <a:ext cx="1611313" cy="495300"/>
            </a:xfrm>
            <a:custGeom>
              <a:avLst/>
              <a:gdLst>
                <a:gd name="T0" fmla="*/ 429 w 429"/>
                <a:gd name="T1" fmla="*/ 51 h 132"/>
                <a:gd name="T2" fmla="*/ 363 w 429"/>
                <a:gd name="T3" fmla="*/ 46 h 132"/>
                <a:gd name="T4" fmla="*/ 390 w 429"/>
                <a:gd name="T5" fmla="*/ 43 h 132"/>
                <a:gd name="T6" fmla="*/ 363 w 429"/>
                <a:gd name="T7" fmla="*/ 33 h 132"/>
                <a:gd name="T8" fmla="*/ 375 w 429"/>
                <a:gd name="T9" fmla="*/ 30 h 132"/>
                <a:gd name="T10" fmla="*/ 410 w 429"/>
                <a:gd name="T11" fmla="*/ 27 h 132"/>
                <a:gd name="T12" fmla="*/ 249 w 429"/>
                <a:gd name="T13" fmla="*/ 16 h 132"/>
                <a:gd name="T14" fmla="*/ 241 w 429"/>
                <a:gd name="T15" fmla="*/ 15 h 132"/>
                <a:gd name="T16" fmla="*/ 197 w 429"/>
                <a:gd name="T17" fmla="*/ 13 h 132"/>
                <a:gd name="T18" fmla="*/ 236 w 429"/>
                <a:gd name="T19" fmla="*/ 11 h 132"/>
                <a:gd name="T20" fmla="*/ 117 w 429"/>
                <a:gd name="T21" fmla="*/ 5 h 132"/>
                <a:gd name="T22" fmla="*/ 73 w 429"/>
                <a:gd name="T23" fmla="*/ 0 h 132"/>
                <a:gd name="T24" fmla="*/ 107 w 429"/>
                <a:gd name="T25" fmla="*/ 5 h 132"/>
                <a:gd name="T26" fmla="*/ 36 w 429"/>
                <a:gd name="T27" fmla="*/ 29 h 132"/>
                <a:gd name="T28" fmla="*/ 34 w 429"/>
                <a:gd name="T29" fmla="*/ 32 h 132"/>
                <a:gd name="T30" fmla="*/ 28 w 429"/>
                <a:gd name="T31" fmla="*/ 41 h 132"/>
                <a:gd name="T32" fmla="*/ 1 w 429"/>
                <a:gd name="T33" fmla="*/ 108 h 132"/>
                <a:gd name="T34" fmla="*/ 184 w 429"/>
                <a:gd name="T35" fmla="*/ 131 h 132"/>
                <a:gd name="T36" fmla="*/ 193 w 429"/>
                <a:gd name="T37" fmla="*/ 127 h 132"/>
                <a:gd name="T38" fmla="*/ 239 w 429"/>
                <a:gd name="T39" fmla="*/ 132 h 132"/>
                <a:gd name="T40" fmla="*/ 302 w 429"/>
                <a:gd name="T41" fmla="*/ 129 h 132"/>
                <a:gd name="T42" fmla="*/ 325 w 429"/>
                <a:gd name="T43" fmla="*/ 125 h 132"/>
                <a:gd name="T44" fmla="*/ 392 w 429"/>
                <a:gd name="T45" fmla="*/ 120 h 132"/>
                <a:gd name="T46" fmla="*/ 318 w 429"/>
                <a:gd name="T47" fmla="*/ 114 h 132"/>
                <a:gd name="T48" fmla="*/ 346 w 429"/>
                <a:gd name="T49" fmla="*/ 111 h 132"/>
                <a:gd name="T50" fmla="*/ 394 w 429"/>
                <a:gd name="T51" fmla="*/ 106 h 132"/>
                <a:gd name="T52" fmla="*/ 347 w 429"/>
                <a:gd name="T53" fmla="*/ 102 h 132"/>
                <a:gd name="T54" fmla="*/ 327 w 429"/>
                <a:gd name="T55" fmla="*/ 98 h 132"/>
                <a:gd name="T56" fmla="*/ 302 w 429"/>
                <a:gd name="T57" fmla="*/ 90 h 132"/>
                <a:gd name="T58" fmla="*/ 360 w 429"/>
                <a:gd name="T59" fmla="*/ 87 h 132"/>
                <a:gd name="T60" fmla="*/ 362 w 429"/>
                <a:gd name="T61" fmla="*/ 87 h 132"/>
                <a:gd name="T62" fmla="*/ 366 w 429"/>
                <a:gd name="T63" fmla="*/ 85 h 132"/>
                <a:gd name="T64" fmla="*/ 290 w 429"/>
                <a:gd name="T65" fmla="*/ 78 h 132"/>
                <a:gd name="T66" fmla="*/ 364 w 429"/>
                <a:gd name="T67" fmla="*/ 73 h 132"/>
                <a:gd name="T68" fmla="*/ 271 w 429"/>
                <a:gd name="T69" fmla="*/ 64 h 132"/>
                <a:gd name="T70" fmla="*/ 422 w 429"/>
                <a:gd name="T71" fmla="*/ 60 h 132"/>
                <a:gd name="T72" fmla="*/ 173 w 429"/>
                <a:gd name="T73" fmla="*/ 13 h 132"/>
                <a:gd name="T74" fmla="*/ 188 w 429"/>
                <a:gd name="T75" fmla="*/ 14 h 132"/>
                <a:gd name="T76" fmla="*/ 191 w 429"/>
                <a:gd name="T77" fmla="*/ 14 h 132"/>
                <a:gd name="T78" fmla="*/ 222 w 429"/>
                <a:gd name="T79" fmla="*/ 125 h 132"/>
                <a:gd name="T80" fmla="*/ 324 w 429"/>
                <a:gd name="T81" fmla="*/ 101 h 132"/>
                <a:gd name="T82" fmla="*/ 324 w 429"/>
                <a:gd name="T83" fmla="*/ 101 h 132"/>
                <a:gd name="T84" fmla="*/ 321 w 429"/>
                <a:gd name="T85" fmla="*/ 4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9" h="132">
                  <a:moveTo>
                    <a:pt x="422" y="56"/>
                  </a:moveTo>
                  <a:cubicBezTo>
                    <a:pt x="401" y="54"/>
                    <a:pt x="381" y="56"/>
                    <a:pt x="361" y="53"/>
                  </a:cubicBezTo>
                  <a:cubicBezTo>
                    <a:pt x="383" y="50"/>
                    <a:pt x="407" y="53"/>
                    <a:pt x="429" y="51"/>
                  </a:cubicBezTo>
                  <a:cubicBezTo>
                    <a:pt x="399" y="49"/>
                    <a:pt x="364" y="50"/>
                    <a:pt x="332" y="47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42" y="46"/>
                    <a:pt x="353" y="45"/>
                    <a:pt x="363" y="46"/>
                  </a:cubicBezTo>
                  <a:cubicBezTo>
                    <a:pt x="349" y="44"/>
                    <a:pt x="335" y="46"/>
                    <a:pt x="322" y="42"/>
                  </a:cubicBezTo>
                  <a:cubicBezTo>
                    <a:pt x="327" y="42"/>
                    <a:pt x="332" y="43"/>
                    <a:pt x="337" y="42"/>
                  </a:cubicBezTo>
                  <a:cubicBezTo>
                    <a:pt x="352" y="43"/>
                    <a:pt x="372" y="42"/>
                    <a:pt x="390" y="43"/>
                  </a:cubicBezTo>
                  <a:cubicBezTo>
                    <a:pt x="352" y="40"/>
                    <a:pt x="314" y="38"/>
                    <a:pt x="276" y="35"/>
                  </a:cubicBezTo>
                  <a:cubicBezTo>
                    <a:pt x="277" y="34"/>
                    <a:pt x="279" y="33"/>
                    <a:pt x="280" y="33"/>
                  </a:cubicBezTo>
                  <a:cubicBezTo>
                    <a:pt x="307" y="32"/>
                    <a:pt x="335" y="33"/>
                    <a:pt x="363" y="33"/>
                  </a:cubicBezTo>
                  <a:cubicBezTo>
                    <a:pt x="371" y="33"/>
                    <a:pt x="380" y="34"/>
                    <a:pt x="387" y="33"/>
                  </a:cubicBezTo>
                  <a:cubicBezTo>
                    <a:pt x="359" y="29"/>
                    <a:pt x="329" y="30"/>
                    <a:pt x="301" y="27"/>
                  </a:cubicBezTo>
                  <a:cubicBezTo>
                    <a:pt x="325" y="27"/>
                    <a:pt x="350" y="29"/>
                    <a:pt x="375" y="30"/>
                  </a:cubicBezTo>
                  <a:cubicBezTo>
                    <a:pt x="387" y="27"/>
                    <a:pt x="401" y="31"/>
                    <a:pt x="414" y="29"/>
                  </a:cubicBezTo>
                  <a:cubicBezTo>
                    <a:pt x="417" y="27"/>
                    <a:pt x="422" y="31"/>
                    <a:pt x="424" y="28"/>
                  </a:cubicBezTo>
                  <a:cubicBezTo>
                    <a:pt x="418" y="27"/>
                    <a:pt x="414" y="26"/>
                    <a:pt x="410" y="27"/>
                  </a:cubicBezTo>
                  <a:cubicBezTo>
                    <a:pt x="358" y="26"/>
                    <a:pt x="303" y="25"/>
                    <a:pt x="252" y="17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47" y="17"/>
                    <a:pt x="244" y="19"/>
                    <a:pt x="241" y="17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0" y="17"/>
                    <a:pt x="234" y="13"/>
                    <a:pt x="235" y="17"/>
                  </a:cubicBezTo>
                  <a:cubicBezTo>
                    <a:pt x="221" y="16"/>
                    <a:pt x="205" y="16"/>
                    <a:pt x="192" y="14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231" y="13"/>
                    <a:pt x="271" y="16"/>
                    <a:pt x="307" y="17"/>
                  </a:cubicBezTo>
                  <a:cubicBezTo>
                    <a:pt x="286" y="14"/>
                    <a:pt x="258" y="15"/>
                    <a:pt x="235" y="11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2" y="10"/>
                    <a:pt x="229" y="10"/>
                    <a:pt x="227" y="12"/>
                  </a:cubicBezTo>
                  <a:cubicBezTo>
                    <a:pt x="225" y="12"/>
                    <a:pt x="224" y="11"/>
                    <a:pt x="223" y="10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34" y="4"/>
                    <a:pt x="160" y="5"/>
                    <a:pt x="184" y="6"/>
                  </a:cubicBezTo>
                  <a:cubicBezTo>
                    <a:pt x="150" y="3"/>
                    <a:pt x="110" y="1"/>
                    <a:pt x="73" y="0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89" y="5"/>
                    <a:pt x="71" y="2"/>
                    <a:pt x="54" y="4"/>
                  </a:cubicBezTo>
                  <a:cubicBezTo>
                    <a:pt x="47" y="9"/>
                    <a:pt x="40" y="15"/>
                    <a:pt x="42" y="23"/>
                  </a:cubicBezTo>
                  <a:cubicBezTo>
                    <a:pt x="42" y="27"/>
                    <a:pt x="33" y="25"/>
                    <a:pt x="36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3" y="29"/>
                    <a:pt x="34" y="30"/>
                    <a:pt x="33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4"/>
                    <a:pt x="32" y="31"/>
                    <a:pt x="30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6"/>
                    <a:pt x="29" y="39"/>
                    <a:pt x="28" y="41"/>
                  </a:cubicBezTo>
                  <a:cubicBezTo>
                    <a:pt x="25" y="48"/>
                    <a:pt x="22" y="56"/>
                    <a:pt x="17" y="63"/>
                  </a:cubicBezTo>
                  <a:cubicBezTo>
                    <a:pt x="18" y="71"/>
                    <a:pt x="9" y="76"/>
                    <a:pt x="8" y="83"/>
                  </a:cubicBezTo>
                  <a:cubicBezTo>
                    <a:pt x="0" y="90"/>
                    <a:pt x="2" y="99"/>
                    <a:pt x="1" y="108"/>
                  </a:cubicBezTo>
                  <a:cubicBezTo>
                    <a:pt x="2" y="112"/>
                    <a:pt x="8" y="113"/>
                    <a:pt x="12" y="115"/>
                  </a:cubicBezTo>
                  <a:cubicBezTo>
                    <a:pt x="65" y="125"/>
                    <a:pt x="117" y="130"/>
                    <a:pt x="169" y="130"/>
                  </a:cubicBezTo>
                  <a:cubicBezTo>
                    <a:pt x="174" y="129"/>
                    <a:pt x="179" y="132"/>
                    <a:pt x="184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1"/>
                    <a:pt x="193" y="130"/>
                    <a:pt x="192" y="129"/>
                  </a:cubicBezTo>
                  <a:cubicBezTo>
                    <a:pt x="191" y="128"/>
                    <a:pt x="193" y="128"/>
                    <a:pt x="193" y="127"/>
                  </a:cubicBezTo>
                  <a:cubicBezTo>
                    <a:pt x="208" y="127"/>
                    <a:pt x="225" y="129"/>
                    <a:pt x="239" y="130"/>
                  </a:cubicBezTo>
                  <a:cubicBezTo>
                    <a:pt x="234" y="131"/>
                    <a:pt x="228" y="128"/>
                    <a:pt x="222" y="131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47" y="129"/>
                    <a:pt x="259" y="132"/>
                    <a:pt x="268" y="131"/>
                  </a:cubicBezTo>
                  <a:cubicBezTo>
                    <a:pt x="267" y="130"/>
                    <a:pt x="266" y="131"/>
                    <a:pt x="265" y="130"/>
                  </a:cubicBezTo>
                  <a:cubicBezTo>
                    <a:pt x="278" y="129"/>
                    <a:pt x="290" y="130"/>
                    <a:pt x="302" y="129"/>
                  </a:cubicBezTo>
                  <a:cubicBezTo>
                    <a:pt x="277" y="127"/>
                    <a:pt x="252" y="128"/>
                    <a:pt x="227" y="125"/>
                  </a:cubicBezTo>
                  <a:cubicBezTo>
                    <a:pt x="249" y="125"/>
                    <a:pt x="270" y="126"/>
                    <a:pt x="291" y="127"/>
                  </a:cubicBezTo>
                  <a:cubicBezTo>
                    <a:pt x="302" y="124"/>
                    <a:pt x="314" y="126"/>
                    <a:pt x="325" y="125"/>
                  </a:cubicBezTo>
                  <a:cubicBezTo>
                    <a:pt x="328" y="125"/>
                    <a:pt x="334" y="126"/>
                    <a:pt x="337" y="124"/>
                  </a:cubicBezTo>
                  <a:cubicBezTo>
                    <a:pt x="323" y="123"/>
                    <a:pt x="312" y="124"/>
                    <a:pt x="299" y="122"/>
                  </a:cubicBezTo>
                  <a:cubicBezTo>
                    <a:pt x="330" y="121"/>
                    <a:pt x="361" y="121"/>
                    <a:pt x="392" y="120"/>
                  </a:cubicBezTo>
                  <a:cubicBezTo>
                    <a:pt x="359" y="118"/>
                    <a:pt x="327" y="120"/>
                    <a:pt x="295" y="117"/>
                  </a:cubicBezTo>
                  <a:cubicBezTo>
                    <a:pt x="303" y="116"/>
                    <a:pt x="313" y="117"/>
                    <a:pt x="322" y="116"/>
                  </a:cubicBezTo>
                  <a:cubicBezTo>
                    <a:pt x="320" y="116"/>
                    <a:pt x="319" y="116"/>
                    <a:pt x="318" y="114"/>
                  </a:cubicBezTo>
                  <a:cubicBezTo>
                    <a:pt x="320" y="113"/>
                    <a:pt x="320" y="113"/>
                    <a:pt x="320" y="113"/>
                  </a:cubicBezTo>
                  <a:cubicBezTo>
                    <a:pt x="333" y="113"/>
                    <a:pt x="346" y="114"/>
                    <a:pt x="359" y="113"/>
                  </a:cubicBezTo>
                  <a:cubicBezTo>
                    <a:pt x="355" y="110"/>
                    <a:pt x="350" y="114"/>
                    <a:pt x="346" y="111"/>
                  </a:cubicBezTo>
                  <a:cubicBezTo>
                    <a:pt x="361" y="110"/>
                    <a:pt x="376" y="111"/>
                    <a:pt x="391" y="109"/>
                  </a:cubicBezTo>
                  <a:cubicBezTo>
                    <a:pt x="363" y="107"/>
                    <a:pt x="334" y="111"/>
                    <a:pt x="306" y="107"/>
                  </a:cubicBezTo>
                  <a:cubicBezTo>
                    <a:pt x="335" y="106"/>
                    <a:pt x="365" y="107"/>
                    <a:pt x="394" y="106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79" y="104"/>
                    <a:pt x="361" y="104"/>
                    <a:pt x="344" y="102"/>
                  </a:cubicBezTo>
                  <a:cubicBezTo>
                    <a:pt x="344" y="101"/>
                    <a:pt x="346" y="102"/>
                    <a:pt x="347" y="102"/>
                  </a:cubicBezTo>
                  <a:cubicBezTo>
                    <a:pt x="348" y="102"/>
                    <a:pt x="352" y="103"/>
                    <a:pt x="351" y="101"/>
                  </a:cubicBezTo>
                  <a:cubicBezTo>
                    <a:pt x="368" y="100"/>
                    <a:pt x="368" y="100"/>
                    <a:pt x="368" y="100"/>
                  </a:cubicBezTo>
                  <a:cubicBezTo>
                    <a:pt x="354" y="100"/>
                    <a:pt x="340" y="97"/>
                    <a:pt x="327" y="98"/>
                  </a:cubicBezTo>
                  <a:cubicBezTo>
                    <a:pt x="323" y="98"/>
                    <a:pt x="317" y="98"/>
                    <a:pt x="314" y="95"/>
                  </a:cubicBezTo>
                  <a:cubicBezTo>
                    <a:pt x="322" y="94"/>
                    <a:pt x="331" y="95"/>
                    <a:pt x="338" y="94"/>
                  </a:cubicBezTo>
                  <a:cubicBezTo>
                    <a:pt x="326" y="93"/>
                    <a:pt x="314" y="92"/>
                    <a:pt x="302" y="90"/>
                  </a:cubicBezTo>
                  <a:cubicBezTo>
                    <a:pt x="323" y="91"/>
                    <a:pt x="343" y="88"/>
                    <a:pt x="364" y="89"/>
                  </a:cubicBezTo>
                  <a:cubicBezTo>
                    <a:pt x="362" y="88"/>
                    <a:pt x="360" y="88"/>
                    <a:pt x="358" y="87"/>
                  </a:cubicBezTo>
                  <a:cubicBezTo>
                    <a:pt x="358" y="86"/>
                    <a:pt x="359" y="87"/>
                    <a:pt x="360" y="87"/>
                  </a:cubicBezTo>
                  <a:cubicBezTo>
                    <a:pt x="360" y="86"/>
                    <a:pt x="360" y="85"/>
                    <a:pt x="361" y="85"/>
                  </a:cubicBezTo>
                  <a:cubicBezTo>
                    <a:pt x="362" y="85"/>
                    <a:pt x="363" y="85"/>
                    <a:pt x="363" y="86"/>
                  </a:cubicBezTo>
                  <a:cubicBezTo>
                    <a:pt x="362" y="87"/>
                    <a:pt x="362" y="87"/>
                    <a:pt x="362" y="87"/>
                  </a:cubicBezTo>
                  <a:cubicBezTo>
                    <a:pt x="365" y="87"/>
                    <a:pt x="365" y="87"/>
                    <a:pt x="365" y="87"/>
                  </a:cubicBezTo>
                  <a:cubicBezTo>
                    <a:pt x="364" y="86"/>
                    <a:pt x="364" y="86"/>
                    <a:pt x="364" y="86"/>
                  </a:cubicBezTo>
                  <a:cubicBezTo>
                    <a:pt x="366" y="85"/>
                    <a:pt x="366" y="85"/>
                    <a:pt x="366" y="85"/>
                  </a:cubicBezTo>
                  <a:cubicBezTo>
                    <a:pt x="379" y="85"/>
                    <a:pt x="393" y="86"/>
                    <a:pt x="405" y="84"/>
                  </a:cubicBezTo>
                  <a:cubicBezTo>
                    <a:pt x="366" y="83"/>
                    <a:pt x="327" y="83"/>
                    <a:pt x="288" y="79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323" y="78"/>
                    <a:pt x="357" y="80"/>
                    <a:pt x="390" y="79"/>
                  </a:cubicBezTo>
                  <a:cubicBezTo>
                    <a:pt x="375" y="77"/>
                    <a:pt x="357" y="78"/>
                    <a:pt x="342" y="76"/>
                  </a:cubicBezTo>
                  <a:cubicBezTo>
                    <a:pt x="349" y="72"/>
                    <a:pt x="359" y="74"/>
                    <a:pt x="364" y="73"/>
                  </a:cubicBezTo>
                  <a:cubicBezTo>
                    <a:pt x="338" y="72"/>
                    <a:pt x="311" y="70"/>
                    <a:pt x="286" y="69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3" y="65"/>
                    <a:pt x="276" y="67"/>
                    <a:pt x="271" y="64"/>
                  </a:cubicBezTo>
                  <a:cubicBezTo>
                    <a:pt x="305" y="65"/>
                    <a:pt x="338" y="63"/>
                    <a:pt x="373" y="65"/>
                  </a:cubicBezTo>
                  <a:cubicBezTo>
                    <a:pt x="361" y="63"/>
                    <a:pt x="346" y="63"/>
                    <a:pt x="334" y="61"/>
                  </a:cubicBezTo>
                  <a:cubicBezTo>
                    <a:pt x="364" y="61"/>
                    <a:pt x="394" y="62"/>
                    <a:pt x="422" y="60"/>
                  </a:cubicBezTo>
                  <a:cubicBezTo>
                    <a:pt x="404" y="60"/>
                    <a:pt x="384" y="59"/>
                    <a:pt x="366" y="58"/>
                  </a:cubicBezTo>
                  <a:cubicBezTo>
                    <a:pt x="385" y="57"/>
                    <a:pt x="404" y="58"/>
                    <a:pt x="422" y="56"/>
                  </a:cubicBezTo>
                  <a:close/>
                  <a:moveTo>
                    <a:pt x="173" y="13"/>
                  </a:moveTo>
                  <a:cubicBezTo>
                    <a:pt x="176" y="11"/>
                    <a:pt x="179" y="13"/>
                    <a:pt x="183" y="13"/>
                  </a:cubicBezTo>
                  <a:cubicBezTo>
                    <a:pt x="180" y="14"/>
                    <a:pt x="176" y="12"/>
                    <a:pt x="173" y="13"/>
                  </a:cubicBezTo>
                  <a:close/>
                  <a:moveTo>
                    <a:pt x="188" y="14"/>
                  </a:moveTo>
                  <a:cubicBezTo>
                    <a:pt x="187" y="14"/>
                    <a:pt x="187" y="14"/>
                    <a:pt x="187" y="14"/>
                  </a:cubicBezTo>
                  <a:cubicBezTo>
                    <a:pt x="187" y="14"/>
                    <a:pt x="187" y="14"/>
                    <a:pt x="188" y="14"/>
                  </a:cubicBezTo>
                  <a:cubicBezTo>
                    <a:pt x="189" y="14"/>
                    <a:pt x="190" y="13"/>
                    <a:pt x="191" y="14"/>
                  </a:cubicBezTo>
                  <a:cubicBezTo>
                    <a:pt x="190" y="14"/>
                    <a:pt x="189" y="14"/>
                    <a:pt x="188" y="14"/>
                  </a:cubicBezTo>
                  <a:close/>
                  <a:moveTo>
                    <a:pt x="219" y="125"/>
                  </a:moveTo>
                  <a:cubicBezTo>
                    <a:pt x="222" y="125"/>
                    <a:pt x="222" y="125"/>
                    <a:pt x="222" y="125"/>
                  </a:cubicBezTo>
                  <a:cubicBezTo>
                    <a:pt x="227" y="126"/>
                    <a:pt x="227" y="126"/>
                    <a:pt x="227" y="126"/>
                  </a:cubicBezTo>
                  <a:lnTo>
                    <a:pt x="219" y="125"/>
                  </a:lnTo>
                  <a:close/>
                  <a:moveTo>
                    <a:pt x="324" y="101"/>
                  </a:moveTo>
                  <a:cubicBezTo>
                    <a:pt x="332" y="102"/>
                    <a:pt x="332" y="102"/>
                    <a:pt x="332" y="102"/>
                  </a:cubicBezTo>
                  <a:cubicBezTo>
                    <a:pt x="307" y="102"/>
                    <a:pt x="307" y="102"/>
                    <a:pt x="307" y="102"/>
                  </a:cubicBezTo>
                  <a:lnTo>
                    <a:pt x="324" y="101"/>
                  </a:lnTo>
                  <a:close/>
                  <a:moveTo>
                    <a:pt x="314" y="40"/>
                  </a:moveTo>
                  <a:cubicBezTo>
                    <a:pt x="315" y="39"/>
                    <a:pt x="315" y="39"/>
                    <a:pt x="315" y="39"/>
                  </a:cubicBezTo>
                  <a:cubicBezTo>
                    <a:pt x="321" y="40"/>
                    <a:pt x="321" y="40"/>
                    <a:pt x="321" y="40"/>
                  </a:cubicBezTo>
                  <a:lnTo>
                    <a:pt x="31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38" name="Freeform 332"/>
            <p:cNvSpPr/>
            <p:nvPr/>
          </p:nvSpPr>
          <p:spPr bwMode="auto">
            <a:xfrm>
              <a:off x="2887663" y="-2600325"/>
              <a:ext cx="14288" cy="3175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39" name="Freeform 333"/>
            <p:cNvSpPr/>
            <p:nvPr/>
          </p:nvSpPr>
          <p:spPr bwMode="auto">
            <a:xfrm>
              <a:off x="2830513" y="-2611438"/>
              <a:ext cx="38100" cy="19050"/>
            </a:xfrm>
            <a:custGeom>
              <a:avLst/>
              <a:gdLst>
                <a:gd name="T0" fmla="*/ 10 w 10"/>
                <a:gd name="T1" fmla="*/ 3 h 5"/>
                <a:gd name="T2" fmla="*/ 9 w 10"/>
                <a:gd name="T3" fmla="*/ 3 h 5"/>
                <a:gd name="T4" fmla="*/ 0 w 10"/>
                <a:gd name="T5" fmla="*/ 3 h 5"/>
                <a:gd name="T6" fmla="*/ 10 w 10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10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6" y="5"/>
                    <a:pt x="3" y="0"/>
                    <a:pt x="0" y="3"/>
                  </a:cubicBezTo>
                  <a:cubicBezTo>
                    <a:pt x="3" y="2"/>
                    <a:pt x="9" y="5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40" name="Freeform 334"/>
            <p:cNvSpPr/>
            <p:nvPr/>
          </p:nvSpPr>
          <p:spPr bwMode="auto">
            <a:xfrm>
              <a:off x="3619500" y="-2451100"/>
              <a:ext cx="15875" cy="4763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1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41" name="Freeform 335"/>
            <p:cNvSpPr/>
            <p:nvPr/>
          </p:nvSpPr>
          <p:spPr bwMode="auto">
            <a:xfrm>
              <a:off x="3611563" y="-2451100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42" name="Freeform 336"/>
            <p:cNvSpPr/>
            <p:nvPr/>
          </p:nvSpPr>
          <p:spPr bwMode="auto">
            <a:xfrm>
              <a:off x="3594100" y="-2446338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43" name="Freeform 337"/>
            <p:cNvSpPr/>
            <p:nvPr/>
          </p:nvSpPr>
          <p:spPr bwMode="auto">
            <a:xfrm>
              <a:off x="3556000" y="-2451100"/>
              <a:ext cx="38100" cy="4763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1 h 1"/>
                <a:gd name="T4" fmla="*/ 0 w 10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3" y="1"/>
                    <a:pt x="7" y="1"/>
                    <a:pt x="10" y="1"/>
                  </a:cubicBezTo>
                  <a:cubicBezTo>
                    <a:pt x="7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  <p:sp>
          <p:nvSpPr>
            <p:cNvPr id="44" name="Freeform 338"/>
            <p:cNvSpPr/>
            <p:nvPr/>
          </p:nvSpPr>
          <p:spPr bwMode="auto">
            <a:xfrm>
              <a:off x="3717925" y="-2413000"/>
              <a:ext cx="25400" cy="3175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0 h 1"/>
                <a:gd name="T4" fmla="*/ 0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984" tIns="34992" rIns="69984" bIns="34992" numCol="1" anchor="t" anchorCtr="0" compatLnSpc="1"/>
            <a:lstStyle/>
            <a:p>
              <a:endParaRPr lang="zh-CN" altLang="en-US" sz="1380"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03985" y="1701616"/>
            <a:ext cx="86029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b="1" spc="-300" dirty="0">
                <a:solidFill>
                  <a:srgbClr val="DB0606"/>
                </a:solidFill>
                <a:effectLst>
                  <a:outerShdw blurRad="50800" dist="25400" dir="18900000" algn="b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深刻把握使党的作风全面纯洁起来的基本要求</a:t>
            </a:r>
            <a:endParaRPr lang="zh-CN" altLang="en-US" sz="3600" b="1" spc="-300" dirty="0">
              <a:solidFill>
                <a:srgbClr val="DB0606"/>
              </a:solidFill>
              <a:effectLst>
                <a:outerShdw blurRad="50800" dist="25400" dir="18900000" algn="b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488921" y="2753848"/>
            <a:ext cx="4356958" cy="252369"/>
            <a:chOff x="3333771" y="3015154"/>
            <a:chExt cx="5692733" cy="329741"/>
          </a:xfrm>
        </p:grpSpPr>
        <p:grpSp>
          <p:nvGrpSpPr>
            <p:cNvPr id="60" name="组合 59"/>
            <p:cNvGrpSpPr/>
            <p:nvPr/>
          </p:nvGrpSpPr>
          <p:grpSpPr>
            <a:xfrm>
              <a:off x="5434961" y="3015154"/>
              <a:ext cx="1483363" cy="329741"/>
              <a:chOff x="5013726" y="3124200"/>
              <a:chExt cx="2156386" cy="609600"/>
            </a:xfrm>
            <a:gradFill>
              <a:gsLst>
                <a:gs pos="0">
                  <a:srgbClr val="B30101"/>
                </a:gs>
                <a:gs pos="100000">
                  <a:srgbClr val="E50101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63" name="五角星 45"/>
              <p:cNvSpPr/>
              <p:nvPr/>
            </p:nvSpPr>
            <p:spPr>
              <a:xfrm>
                <a:off x="5791200" y="3124200"/>
                <a:ext cx="609600" cy="609600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4" name="五角星 46"/>
              <p:cNvSpPr/>
              <p:nvPr/>
            </p:nvSpPr>
            <p:spPr>
              <a:xfrm>
                <a:off x="5354449" y="3222107"/>
                <a:ext cx="413786" cy="413786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5" name="五角星 47"/>
              <p:cNvSpPr/>
              <p:nvPr/>
            </p:nvSpPr>
            <p:spPr>
              <a:xfrm>
                <a:off x="5013726" y="3271061"/>
                <a:ext cx="315879" cy="31587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6" name="五角星 48"/>
              <p:cNvSpPr/>
              <p:nvPr/>
            </p:nvSpPr>
            <p:spPr>
              <a:xfrm>
                <a:off x="6423765" y="3222107"/>
                <a:ext cx="413786" cy="413786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7" name="五角星 49"/>
              <p:cNvSpPr/>
              <p:nvPr/>
            </p:nvSpPr>
            <p:spPr>
              <a:xfrm>
                <a:off x="6854233" y="3271061"/>
                <a:ext cx="315879" cy="31587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solidFill>
                    <a:schemeClr val="bg2">
                      <a:lumMod val="25000"/>
                    </a:schemeClr>
                  </a:solidFill>
                  <a:latin typeface="Aa林老师的字 (非商业使用)" panose="02010600010101010101" pitchFamily="2" charset="-122"/>
                  <a:ea typeface="Aa林老师的字 (非商业使用)" panose="02010600010101010101" pitchFamily="2" charset="-122"/>
                  <a:sym typeface="思源黑体" panose="020B0500000000000000" pitchFamily="34" charset="-122"/>
                </a:endParaRPr>
              </a:p>
            </p:txBody>
          </p:sp>
        </p:grpSp>
        <p:cxnSp>
          <p:nvCxnSpPr>
            <p:cNvPr id="61" name="直接连接符 60"/>
            <p:cNvCxnSpPr/>
            <p:nvPr/>
          </p:nvCxnSpPr>
          <p:spPr>
            <a:xfrm flipH="1">
              <a:off x="3333771" y="3188822"/>
              <a:ext cx="1927709" cy="0"/>
            </a:xfrm>
            <a:prstGeom prst="line">
              <a:avLst/>
            </a:prstGeom>
            <a:solidFill>
              <a:srgbClr val="E30802"/>
            </a:solidFill>
            <a:ln w="28575">
              <a:gradFill flip="none" rotWithShape="1">
                <a:gsLst>
                  <a:gs pos="22000">
                    <a:srgbClr val="FF0000">
                      <a:alpha val="0"/>
                    </a:srgbClr>
                  </a:gs>
                  <a:gs pos="100000">
                    <a:srgbClr val="C00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7098795" y="3188822"/>
              <a:ext cx="1927709" cy="0"/>
            </a:xfrm>
            <a:prstGeom prst="line">
              <a:avLst/>
            </a:prstGeom>
            <a:solidFill>
              <a:srgbClr val="E30802"/>
            </a:solidFill>
            <a:ln w="28575">
              <a:gradFill flip="none" rotWithShape="1">
                <a:gsLst>
                  <a:gs pos="22165">
                    <a:srgbClr val="FF0000">
                      <a:alpha val="0"/>
                    </a:srgbClr>
                  </a:gs>
                  <a:gs pos="100000">
                    <a:srgbClr val="C0000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 descr="首页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095" y="212725"/>
            <a:ext cx="990600" cy="29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0rggcwp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8" baseType="lpstr">
      <vt:lpstr>Arial</vt:lpstr>
      <vt:lpstr>宋体</vt:lpstr>
      <vt:lpstr>Wingdings</vt:lpstr>
      <vt:lpstr>Aa林老师的字 (非商业使用)</vt:lpstr>
      <vt:lpstr>思源黑体</vt:lpstr>
      <vt:lpstr>思源黑体旧字形 Light</vt:lpstr>
      <vt:lpstr>黑体</vt:lpstr>
      <vt:lpstr>思源宋体 SemiBold</vt:lpstr>
      <vt:lpstr>思源宋体 CN</vt:lpstr>
      <vt:lpstr>思源黑体 CN Regular</vt:lpstr>
      <vt:lpstr>微软雅黑</vt:lpstr>
      <vt:lpstr>Arial Unicode MS</vt:lpstr>
      <vt:lpstr>Calibri</vt:lpstr>
      <vt:lpstr>Wingdings</vt:lpstr>
      <vt:lpstr>思源宋体 CN Heavy</vt:lpstr>
      <vt:lpstr>思源黑体 CN Medium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肖 燚</dc:creator>
  <cp:lastModifiedBy>佳</cp:lastModifiedBy>
  <cp:revision>51</cp:revision>
  <dcterms:created xsi:type="dcterms:W3CDTF">2022-06-29T00:11:00Z</dcterms:created>
  <dcterms:modified xsi:type="dcterms:W3CDTF">2026-05-12T01:25:07Z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D201C73E22DD481C992C26F9F7A42626_13</vt:lpwstr>
  </property>
</Properties>
</file>