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-73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2741D-48A1-421A-9FCF-B886ABDBC893}" type="datetimeFigureOut">
              <a:rPr lang="zh-CN" altLang="en-US" smtClean="0"/>
              <a:t>2026/5/12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1803-D1CE-423E-BC08-42463D96B04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2741D-48A1-421A-9FCF-B886ABDBC893}" type="datetimeFigureOut">
              <a:rPr lang="zh-CN" altLang="en-US" smtClean="0"/>
              <a:t>2026/5/12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1803-D1CE-423E-BC08-42463D96B04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2741D-48A1-421A-9FCF-B886ABDBC893}" type="datetimeFigureOut">
              <a:rPr lang="zh-CN" altLang="en-US" smtClean="0"/>
              <a:t>2026/5/12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1803-D1CE-423E-BC08-42463D96B04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2741D-48A1-421A-9FCF-B886ABDBC893}" type="datetimeFigureOut">
              <a:rPr lang="zh-CN" altLang="en-US" smtClean="0"/>
              <a:t>2026/5/12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1803-D1CE-423E-BC08-42463D96B04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2741D-48A1-421A-9FCF-B886ABDBC893}" type="datetimeFigureOut">
              <a:rPr lang="zh-CN" altLang="en-US" smtClean="0"/>
              <a:t>2026/5/12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1803-D1CE-423E-BC08-42463D96B04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2741D-48A1-421A-9FCF-B886ABDBC893}" type="datetimeFigureOut">
              <a:rPr lang="zh-CN" altLang="en-US" smtClean="0"/>
              <a:t>2026/5/12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1803-D1CE-423E-BC08-42463D96B04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2741D-48A1-421A-9FCF-B886ABDBC893}" type="datetimeFigureOut">
              <a:rPr lang="zh-CN" altLang="en-US" smtClean="0"/>
              <a:t>2026/5/12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1803-D1CE-423E-BC08-42463D96B04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2741D-48A1-421A-9FCF-B886ABDBC893}" type="datetimeFigureOut">
              <a:rPr lang="zh-CN" altLang="en-US" smtClean="0"/>
              <a:t>2026/5/12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1803-D1CE-423E-BC08-42463D96B04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2741D-48A1-421A-9FCF-B886ABDBC893}" type="datetimeFigureOut">
              <a:rPr lang="zh-CN" altLang="en-US" smtClean="0"/>
              <a:t>2026/5/12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1803-D1CE-423E-BC08-42463D96B04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2741D-48A1-421A-9FCF-B886ABDBC893}" type="datetimeFigureOut">
              <a:rPr lang="zh-CN" altLang="en-US" smtClean="0"/>
              <a:t>2026/5/12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1803-D1CE-423E-BC08-42463D96B04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2741D-48A1-421A-9FCF-B886ABDBC893}" type="datetimeFigureOut">
              <a:rPr lang="zh-CN" altLang="en-US" smtClean="0"/>
              <a:t>2026/5/12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1803-D1CE-423E-BC08-42463D96B04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2741D-48A1-421A-9FCF-B886ABDBC893}" type="datetimeFigureOut">
              <a:rPr lang="zh-CN" altLang="en-US" smtClean="0"/>
              <a:t>2026/5/12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E1803-D1CE-423E-BC08-42463D96B04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圆角矩形 3"/>
          <p:cNvSpPr/>
          <p:nvPr/>
        </p:nvSpPr>
        <p:spPr>
          <a:xfrm>
            <a:off x="0" y="1"/>
            <a:ext cx="12192000" cy="321972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圆角矩形 4"/>
          <p:cNvSpPr/>
          <p:nvPr/>
        </p:nvSpPr>
        <p:spPr>
          <a:xfrm>
            <a:off x="0" y="6548907"/>
            <a:ext cx="12192000" cy="321972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0" y="2113157"/>
            <a:ext cx="12192000" cy="2631687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916259" y="2459504"/>
            <a:ext cx="1035948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4000" dirty="0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铸就中华文化新辉煌</a:t>
            </a:r>
            <a:r>
              <a:rPr lang="zh-CN" altLang="en-US" sz="4000" dirty="0" smtClean="0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en-US" altLang="zh-CN" sz="4000" dirty="0" smtClean="0">
              <a:solidFill>
                <a:srgbClr val="FFFF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4000" dirty="0" smtClean="0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全面</a:t>
            </a:r>
            <a:r>
              <a:rPr lang="zh-CN" altLang="en-US" sz="4000" dirty="0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推进新时代中国特色社会主义文化建设</a:t>
            </a:r>
          </a:p>
        </p:txBody>
      </p:sp>
      <p:pic>
        <p:nvPicPr>
          <p:cNvPr id="29" name="图片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4684" y="6253637"/>
            <a:ext cx="822633" cy="2467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15</Words>
  <Application>Microsoft Office PowerPoint</Application>
  <PresentationFormat>自定义</PresentationFormat>
  <Paragraphs>2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李</dc:creator>
  <cp:lastModifiedBy>DELL</cp:lastModifiedBy>
  <cp:revision>41</cp:revision>
  <dcterms:created xsi:type="dcterms:W3CDTF">2026-05-07T22:59:00Z</dcterms:created>
  <dcterms:modified xsi:type="dcterms:W3CDTF">2026-05-12T06:59:05Z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451C66BFF58842B7A71187697819EDE1_12</vt:lpwstr>
  </property>
  <property fmtid="{D5CDD505-2E9C-101B-9397-08002B2CF9AE}" pid="3" name="KSOProductBuildVer">
    <vt:lpwstr>2052-12.1.0.25865</vt:lpwstr>
  </property>
</Properties>
</file>