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56A3-5885-44A6-93C2-018D5DFA001B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3C400-E73F-4CE8-B180-76A02DD55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12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F8934-6CED-46F5-B7D3-6CA1036312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51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31F81-BA05-4D9F-989B-53DFD02D5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A300C4-B498-442F-B1C6-197FDEA27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A3BE2-8086-4E35-8247-F3B09E42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7C54C2-2220-4FDD-96AF-9F2C86CF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66BEA1-0B68-49F4-8126-59565AC6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318F-0DBF-45E0-90D5-136565C5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E66812-0B9A-4A58-9468-3979E993C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2063B-907C-413F-A4CE-E212B78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F4393-2C42-42FA-9D36-F7E9965D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87D32D-23B5-4784-9609-51F0849B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2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E22797-C0B6-4915-BE78-CC807812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7F8D00-25E2-40C5-AA11-F5279C1C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08FE1-BE88-465D-9061-F051E05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C08D0-E6F2-4C52-8BB3-CABA848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22A45-3FF8-497B-AD7A-C0DF0AAB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E2D9A-4D63-4D13-A938-865B890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5C652-FB6D-4495-99FD-2CF2020C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848E5-5D6E-4B21-AFBD-952EF8C2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E4833-B907-4159-A907-3691E9E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82C599-96CF-4E8C-A960-9EB4F44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E2D6A-7332-4D52-8A5F-66620CAF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3D52C-39BC-47AE-94CD-82CF9F24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1D092A-098E-4DFD-A138-477181FF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43998-55BA-47E6-AB26-6413B719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C8F9A-AAE2-40E4-9C2C-D3BE5046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C815C-4CE7-4F66-A70D-4753DBFF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951DC-6215-49AA-8B6B-B829990E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49AB4A-4D4A-45A9-A091-70A59867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3F77B3-E445-439B-B723-4B707188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086ED-AEEF-43C3-8BC0-9EF627F3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7B25D9-9CEC-4C27-A193-6CF1EE9B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7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DB74B-24B7-445E-8B3F-4E4D74C5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27FBAD-0D46-4C08-A221-09125D7E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CD9D70-8FFD-4392-BF95-9293BCB5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6D686-42CE-4877-80D0-B4686DE44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B477F6-2BE7-4B9E-B669-E29E1B86B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FC983-EFEE-46CC-850B-01EDAAB6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3B2FA5-AF66-4B87-837F-F3DF17CD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88DD6F-BE62-4CC5-AEB3-3D0D52C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3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852F3-25C1-4ADC-8A86-BFE3D27D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848D5A-7F32-4011-B8FC-971B46E4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842A71-7C0B-4400-8D31-D229FCA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2718B7-ABF8-4E0C-AA99-94641EA4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4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F73DF8-7CCC-4698-9827-C6AF8134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52457A-EA83-4AD5-B047-AAFE3B7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9BB5E-FD23-40A8-B01B-61890AA4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21B09-306A-4124-8DC0-3227907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ABA44-D5EC-49FE-9B83-C953435D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9A97F0-CB04-4B7F-9B57-4533A970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107A36-2157-4995-8B3D-4748C8C9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FA846-AA4D-4977-A954-A271B57C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3FF89-200A-4DDF-B0BC-A570764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6B33F-F7AC-453B-BEB1-6A8CF22F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E8E558-CE0D-4D89-AA9D-4AB1629AD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FECB9-4A72-4D16-AEA7-BC7E1842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61F43C-7AF4-4330-B3B2-F016011E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311BE-13A1-47A3-99B1-00853496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F945F3-B6AF-4A0C-9B18-ABA257A9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7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0D0E65-3A2E-4AA5-91F0-0304C02C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A7F7A-4A94-45E3-B544-11D81810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C294F-BDDF-4EEE-8C8C-646191F1C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  <a:t>2026/5/13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4A6414-4759-48C2-AB98-5DF25A49E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D8F7A-B643-4CD8-BFB7-45FB062CA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5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01043" y="-665851"/>
            <a:ext cx="9736585" cy="6579975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99790"/>
                <a:endParaRPr lang="zh-CN" altLang="en-US" sz="1378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99790"/>
                <a:endParaRPr lang="zh-CN" altLang="en-US" sz="1378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99790"/>
                <a:endParaRPr lang="zh-CN" altLang="en-US" sz="1378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99790"/>
                <a:endParaRPr lang="zh-CN" altLang="en-US" sz="1378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7BE8A991-DA97-4224-BC76-9124CECEC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59" r="5559"/>
          <a:stretch/>
        </p:blipFill>
        <p:spPr>
          <a:xfrm>
            <a:off x="2117" y="-1"/>
            <a:ext cx="9330267" cy="5247946"/>
          </a:xfrm>
          <a:custGeom>
            <a:avLst/>
            <a:gdLst>
              <a:gd name="connsiteX0" fmla="*/ 0 w 12192000"/>
              <a:gd name="connsiteY0" fmla="*/ 0 h 6857570"/>
              <a:gd name="connsiteX1" fmla="*/ 12192000 w 12192000"/>
              <a:gd name="connsiteY1" fmla="*/ 0 h 6857570"/>
              <a:gd name="connsiteX2" fmla="*/ 12192000 w 12192000"/>
              <a:gd name="connsiteY2" fmla="*/ 6857570 h 6857570"/>
              <a:gd name="connsiteX3" fmla="*/ 0 w 12192000"/>
              <a:gd name="connsiteY3" fmla="*/ 6857570 h 685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570">
                <a:moveTo>
                  <a:pt x="0" y="0"/>
                </a:moveTo>
                <a:lnTo>
                  <a:pt x="12192000" y="0"/>
                </a:lnTo>
                <a:lnTo>
                  <a:pt x="12192000" y="6857570"/>
                </a:lnTo>
                <a:lnTo>
                  <a:pt x="0" y="6857570"/>
                </a:lnTo>
                <a:close/>
              </a:path>
            </a:pathLst>
          </a:cu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508FF68-15E2-469E-835D-9B473B890240}"/>
              </a:ext>
            </a:extLst>
          </p:cNvPr>
          <p:cNvCxnSpPr/>
          <p:nvPr/>
        </p:nvCxnSpPr>
        <p:spPr>
          <a:xfrm>
            <a:off x="1992557" y="1591042"/>
            <a:ext cx="0" cy="2066190"/>
          </a:xfrm>
          <a:prstGeom prst="line">
            <a:avLst/>
          </a:prstGeom>
          <a:ln w="381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901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C83A728-06FB-4C4D-93DB-076676783C65}"/>
              </a:ext>
            </a:extLst>
          </p:cNvPr>
          <p:cNvCxnSpPr>
            <a:cxnSpLocks/>
          </p:cNvCxnSpPr>
          <p:nvPr/>
        </p:nvCxnSpPr>
        <p:spPr>
          <a:xfrm>
            <a:off x="1782902" y="2829064"/>
            <a:ext cx="0" cy="672663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901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4A3270F0-A561-4DE8-B424-07EC9A6B44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25338" y="3982365"/>
            <a:ext cx="948503" cy="9485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C34B290-07B8-043E-E3A1-1770BC2C6EAE}"/>
              </a:ext>
            </a:extLst>
          </p:cNvPr>
          <p:cNvSpPr txBox="1"/>
          <p:nvPr/>
        </p:nvSpPr>
        <p:spPr>
          <a:xfrm>
            <a:off x="2215819" y="1370673"/>
            <a:ext cx="6332188" cy="179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spc="2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做好新时代党的民族工作</a:t>
            </a:r>
            <a:endParaRPr lang="en-US" altLang="zh-CN" sz="4000" spc="24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spc="2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走好高质量发展道路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4D912BF-36F7-D734-6666-604A4967C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92" y="235616"/>
            <a:ext cx="1060291" cy="318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463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90100"/>
        </a:solidFill>
        <a:ln>
          <a:noFill/>
        </a:ln>
        <a:effectLst>
          <a:outerShdw blurRad="508000" dist="101600" dir="2700000" sx="102000" sy="102000" algn="tl" rotWithShape="0">
            <a:prstClr val="black">
              <a:alpha val="15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bg1"/>
            </a:solidFill>
            <a:latin typeface="字魂176号-创粗圆" panose="00000500000000000000" pitchFamily="2" charset="-122"/>
            <a:ea typeface="字魂176号-创粗圆" panose="000005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817</TotalTime>
  <Words>12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黑体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244</cp:revision>
  <dcterms:created xsi:type="dcterms:W3CDTF">2026-05-06T05:27:48Z</dcterms:created>
  <dcterms:modified xsi:type="dcterms:W3CDTF">2026-05-13T01:18:41Z</dcterms:modified>
</cp:coreProperties>
</file>