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323388" cy="52482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2B2B"/>
    <a:srgbClr val="B31D1D"/>
    <a:srgbClr val="900000"/>
    <a:srgbClr val="0C0C0C"/>
    <a:srgbClr val="99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EEBC7-6216-4D60-BDB6-A919EDB3F454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917" y="1143000"/>
            <a:ext cx="5482167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EA171-04D5-4E89-942A-B4C1B5352D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5500" y="859005"/>
            <a:ext cx="6993000" cy="1827360"/>
          </a:xfrm>
        </p:spPr>
        <p:txBody>
          <a:bodyPr anchor="b"/>
          <a:lstStyle>
            <a:lvl1pPr algn="ctr"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65500" y="2756836"/>
            <a:ext cx="6993000" cy="1267245"/>
          </a:xfrm>
        </p:spPr>
        <p:txBody>
          <a:bodyPr/>
          <a:lstStyle>
            <a:lvl1pPr marL="0" indent="0" algn="ctr">
              <a:buNone/>
              <a:defRPr sz="1835"/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310" indent="0" algn="ctr">
              <a:buNone/>
              <a:defRPr sz="1225"/>
            </a:lvl7pPr>
            <a:lvl8pPr marL="2449195" indent="0" algn="ctr">
              <a:buNone/>
              <a:defRPr sz="1225"/>
            </a:lvl8pPr>
            <a:lvl9pPr marL="2799080" indent="0" algn="ctr">
              <a:buNone/>
              <a:defRPr sz="1225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72488" y="279450"/>
            <a:ext cx="2010488" cy="444811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41025" y="279450"/>
            <a:ext cx="5914913" cy="4448116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3153572" y="94973"/>
            <a:ext cx="2636520" cy="600075"/>
          </a:xfrm>
          <a:prstGeom prst="rect">
            <a:avLst/>
          </a:prstGeom>
          <a:noFill/>
        </p:spPr>
        <p:txBody>
          <a:bodyPr vert="horz" wrap="none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755" dirty="0">
                <a:solidFill>
                  <a:srgbClr val="212227"/>
                </a:solidFill>
                <a:latin typeface="汉仪南宫体简" panose="02010600000101010101" pitchFamily="2" charset="-122"/>
                <a:ea typeface="汉仪南宫体简" panose="02010600000101010101" pitchFamily="2" charset="-122"/>
              </a:rPr>
              <a:t>请输入您的标题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isInverted="1"/>
      </p:transition>
    </mc:Choice>
    <mc:Fallback xmlns="">
      <p:transition spd="slow" advClick="0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6169" y="1308555"/>
            <a:ext cx="8041950" cy="2183355"/>
          </a:xfrm>
        </p:spPr>
        <p:txBody>
          <a:bodyPr anchor="b"/>
          <a:lstStyle>
            <a:lvl1pPr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6169" y="3512566"/>
            <a:ext cx="8041950" cy="1148175"/>
          </a:xfrm>
        </p:spPr>
        <p:txBody>
          <a:bodyPr/>
          <a:lstStyle>
            <a:lvl1pPr marL="0" indent="0">
              <a:buNone/>
              <a:defRPr sz="1835">
                <a:solidFill>
                  <a:schemeClr val="tx1">
                    <a:tint val="75000"/>
                  </a:schemeClr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4102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72027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279450"/>
            <a:ext cx="8041950" cy="10145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42239" y="1286685"/>
            <a:ext cx="3944489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42239" y="1917270"/>
            <a:ext cx="3944489" cy="28200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720275" y="1286685"/>
            <a:ext cx="3963915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720275" y="1917270"/>
            <a:ext cx="3963915" cy="28200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2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35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42239" y="1574640"/>
            <a:ext cx="3007232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2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699770" indent="0">
              <a:buNone/>
              <a:defRPr sz="1835"/>
            </a:lvl3pPr>
            <a:lvl4pPr marL="1049655" indent="0">
              <a:buNone/>
              <a:defRPr sz="1530"/>
            </a:lvl4pPr>
            <a:lvl5pPr marL="1399540" indent="0">
              <a:buNone/>
              <a:defRPr sz="1530"/>
            </a:lvl5pPr>
            <a:lvl6pPr marL="1749425" indent="0">
              <a:buNone/>
              <a:defRPr sz="1530"/>
            </a:lvl6pPr>
            <a:lvl7pPr marL="2099310" indent="0">
              <a:buNone/>
              <a:defRPr sz="1530"/>
            </a:lvl7pPr>
            <a:lvl8pPr marL="2449195" indent="0">
              <a:buNone/>
              <a:defRPr sz="1530"/>
            </a:lvl8pPr>
            <a:lvl9pPr marL="2799080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42239" y="1574640"/>
            <a:ext cx="3007232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025" y="279450"/>
            <a:ext cx="8041950" cy="10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025" y="1397250"/>
            <a:ext cx="8041950" cy="3330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025" y="4864860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F5D20-9C7B-458C-B630-A27E2A8916E7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8575" y="4864860"/>
            <a:ext cx="314685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85075" y="4864860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849D5-5005-462C-BF59-6BE29482A93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</p:sldLayoutIdLs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36" t="6731" b="6731"/>
          <a:stretch>
            <a:fillRect/>
          </a:stretch>
        </p:blipFill>
        <p:spPr>
          <a:xfrm>
            <a:off x="4320119" y="2025"/>
            <a:ext cx="5003882" cy="52447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81418" y="1855470"/>
            <a:ext cx="5080000" cy="768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266700" algn="ctr" defTabSz="266700" latinLnBrk="1"/>
            <a:r>
              <a:rPr lang="zh-CN" altLang="en-US" sz="4400" b="1" i="0">
                <a:solidFill>
                  <a:srgbClr val="991919"/>
                </a:solidFill>
                <a:latin typeface="思源黑体 CN Heavy" panose="020B0A00000000000000" charset="-122"/>
                <a:ea typeface="思源黑体 CN Heavy" panose="020B0A00000000000000" charset="-122"/>
              </a:rPr>
              <a:t>从世界观看政绩观</a:t>
            </a:r>
          </a:p>
        </p:txBody>
      </p:sp>
      <p:pic>
        <p:nvPicPr>
          <p:cNvPr id="60" name="图片 59" descr="首页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7981" y="3055620"/>
            <a:ext cx="1666875" cy="5003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018">
      <a:dk1>
        <a:sysClr val="windowText" lastClr="000000"/>
      </a:dk1>
      <a:lt1>
        <a:sysClr val="window" lastClr="FFFFFF"/>
      </a:lt1>
      <a:dk2>
        <a:srgbClr val="5A6378"/>
      </a:dk2>
      <a:lt2>
        <a:srgbClr val="7F7F7F"/>
      </a:lt2>
      <a:accent1>
        <a:srgbClr val="C00000"/>
      </a:accent1>
      <a:accent2>
        <a:srgbClr val="0C0C0C"/>
      </a:accent2>
      <a:accent3>
        <a:srgbClr val="C00000"/>
      </a:accent3>
      <a:accent4>
        <a:srgbClr val="0C0C0C"/>
      </a:accent4>
      <a:accent5>
        <a:srgbClr val="C00000"/>
      </a:accent5>
      <a:accent6>
        <a:srgbClr val="0C0C0C"/>
      </a:accent6>
      <a:hlink>
        <a:srgbClr val="168BBA"/>
      </a:hlink>
      <a:folHlink>
        <a:srgbClr val="6800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汉仪南宫体简</vt:lpstr>
      <vt:lpstr>思源黑体 CN Heavy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reebo li</cp:lastModifiedBy>
  <cp:revision>23</cp:revision>
  <dcterms:created xsi:type="dcterms:W3CDTF">2018-02-07T15:58:00Z</dcterms:created>
  <dcterms:modified xsi:type="dcterms:W3CDTF">2026-05-25T07:09:46Z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49209E71489D4523A657D2D6A38CD9C3_13</vt:lpwstr>
  </property>
</Properties>
</file>