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rels" ContentType="application/vnd.openxmlformats-package.relationship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9334500" cy="5248275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53" userDrawn="1">
          <p15:clr>
            <a:srgbClr val="A4A3A4"/>
          </p15:clr>
        </p15:guide>
        <p15:guide id="2" pos="29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1213"/>
    <a:srgbClr val="F52F3A"/>
    <a:srgbClr val="A2171D"/>
    <a:srgbClr val="8A1014"/>
    <a:srgbClr val="FFE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176" y="780"/>
      </p:cViewPr>
      <p:guideLst>
        <p:guide orient="horz" pos="1653"/>
        <p:guide pos="29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customXml" Target="../customXml/item2.xml"/><Relationship Id="rId8" Type="http://schemas.openxmlformats.org/officeDocument/2006/relationships/customXml" Target="../customXml/item1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customXml" Target="../customXml/item13.xml"/><Relationship Id="rId2" Type="http://schemas.openxmlformats.org/officeDocument/2006/relationships/theme" Target="theme/theme1.xml"/><Relationship Id="rId19" Type="http://schemas.openxmlformats.org/officeDocument/2006/relationships/customXml" Target="../customXml/item12.xml"/><Relationship Id="rId18" Type="http://schemas.openxmlformats.org/officeDocument/2006/relationships/customXml" Target="../customXml/item11.xml"/><Relationship Id="rId17" Type="http://schemas.openxmlformats.org/officeDocument/2006/relationships/customXml" Target="../customXml/item10.xml"/><Relationship Id="rId16" Type="http://schemas.openxmlformats.org/officeDocument/2006/relationships/customXml" Target="../customXml/item9.xml"/><Relationship Id="rId15" Type="http://schemas.openxmlformats.org/officeDocument/2006/relationships/customXml" Target="../customXml/item8.xml"/><Relationship Id="rId14" Type="http://schemas.openxmlformats.org/officeDocument/2006/relationships/customXml" Target="../customXml/item7.xml"/><Relationship Id="rId13" Type="http://schemas.openxmlformats.org/officeDocument/2006/relationships/customXml" Target="../customXml/item6.xml"/><Relationship Id="rId12" Type="http://schemas.openxmlformats.org/officeDocument/2006/relationships/customXml" Target="../customXml/item5.xml"/><Relationship Id="rId11" Type="http://schemas.openxmlformats.org/officeDocument/2006/relationships/customXml" Target="../customXml/item4.xml"/><Relationship Id="rId10" Type="http://schemas.openxmlformats.org/officeDocument/2006/relationships/customXml" Target="../customXml/item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BD191-C95A-4A36-85B6-A19B53DA2A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4742" y="1143000"/>
            <a:ext cx="5488516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CF6388-7AED-4170-ACDB-2B792E065B0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66850" y="859005"/>
            <a:ext cx="7001100" cy="1827360"/>
          </a:xfrm>
        </p:spPr>
        <p:txBody>
          <a:bodyPr anchor="b"/>
          <a:lstStyle>
            <a:lvl1pPr algn="ctr">
              <a:defRPr sz="459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66850" y="2756836"/>
            <a:ext cx="7001100" cy="1267245"/>
          </a:xfrm>
        </p:spPr>
        <p:txBody>
          <a:bodyPr/>
          <a:lstStyle>
            <a:lvl1pPr marL="0" indent="0" algn="ctr">
              <a:buNone/>
              <a:defRPr sz="1835"/>
            </a:lvl1pPr>
            <a:lvl2pPr marL="349885" indent="0" algn="ctr">
              <a:buNone/>
              <a:defRPr sz="1530"/>
            </a:lvl2pPr>
            <a:lvl3pPr marL="699770" indent="0" algn="ctr">
              <a:buNone/>
              <a:defRPr sz="1380"/>
            </a:lvl3pPr>
            <a:lvl4pPr marL="1049655" indent="0" algn="ctr">
              <a:buNone/>
              <a:defRPr sz="1225"/>
            </a:lvl4pPr>
            <a:lvl5pPr marL="1399540" indent="0" algn="ctr">
              <a:buNone/>
              <a:defRPr sz="1225"/>
            </a:lvl5pPr>
            <a:lvl6pPr marL="1749425" indent="0" algn="ctr">
              <a:buNone/>
              <a:defRPr sz="1225"/>
            </a:lvl6pPr>
            <a:lvl7pPr marL="2099310" indent="0" algn="ctr">
              <a:buNone/>
              <a:defRPr sz="1225"/>
            </a:lvl7pPr>
            <a:lvl8pPr marL="2449195" indent="0" algn="ctr">
              <a:buNone/>
              <a:defRPr sz="1225"/>
            </a:lvl8pPr>
            <a:lvl9pPr marL="2799080" indent="0" algn="ctr">
              <a:buNone/>
              <a:defRPr sz="1225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8445-A66E-4AD0-A473-DBE627F78D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D6BA-D5FA-4035-ADBD-2C67308AB09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8445-A66E-4AD0-A473-DBE627F78D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D6BA-D5FA-4035-ADBD-2C67308AB09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80216" y="279450"/>
            <a:ext cx="2012816" cy="4448116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41768" y="279450"/>
            <a:ext cx="5921764" cy="4448116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8445-A66E-4AD0-A473-DBE627F78D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D6BA-D5FA-4035-ADBD-2C67308AB09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">
    <p:bg>
      <p:bgPr>
        <a:blipFill dpi="0" rotWithShape="1">
          <a:blip r:embed="rId2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觅知网-不倒翁ID:189359941"/>
          <p:cNvPicPr>
            <a:picLocks noChangeAspect="1"/>
          </p:cNvPicPr>
          <p:nvPr userDrawn="1"/>
        </p:nvPicPr>
        <p:blipFill>
          <a:blip r:embed="rId3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266" y="220"/>
            <a:ext cx="9322648" cy="97047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59"/>
          <a:stretch>
            <a:fillRect/>
          </a:stretch>
        </p:blipFill>
        <p:spPr>
          <a:xfrm>
            <a:off x="-1" y="4504380"/>
            <a:ext cx="9334800" cy="7444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8445-A66E-4AD0-A473-DBE627F78D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D6BA-D5FA-4035-ADBD-2C67308AB09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6906" y="1308555"/>
            <a:ext cx="8051265" cy="2183355"/>
          </a:xfrm>
        </p:spPr>
        <p:txBody>
          <a:bodyPr anchor="b"/>
          <a:lstStyle>
            <a:lvl1pPr>
              <a:defRPr sz="459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6906" y="3512566"/>
            <a:ext cx="8051265" cy="1148175"/>
          </a:xfrm>
        </p:spPr>
        <p:txBody>
          <a:bodyPr/>
          <a:lstStyle>
            <a:lvl1pPr marL="0" indent="0">
              <a:buNone/>
              <a:defRPr sz="1835">
                <a:solidFill>
                  <a:schemeClr val="tx1">
                    <a:tint val="75000"/>
                  </a:schemeClr>
                </a:solidFill>
              </a:defRPr>
            </a:lvl1pPr>
            <a:lvl2pPr marL="349885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2pPr>
            <a:lvl3pPr marL="699770" indent="0">
              <a:buNone/>
              <a:defRPr sz="1380">
                <a:solidFill>
                  <a:schemeClr val="tx1">
                    <a:tint val="75000"/>
                  </a:schemeClr>
                </a:solidFill>
              </a:defRPr>
            </a:lvl3pPr>
            <a:lvl4pPr marL="1049655" indent="0">
              <a:buNone/>
              <a:defRPr sz="1225">
                <a:solidFill>
                  <a:schemeClr val="tx1">
                    <a:tint val="75000"/>
                  </a:schemeClr>
                </a:solidFill>
              </a:defRPr>
            </a:lvl4pPr>
            <a:lvl5pPr marL="1399540" indent="0">
              <a:buNone/>
              <a:defRPr sz="1225">
                <a:solidFill>
                  <a:schemeClr val="tx1">
                    <a:tint val="75000"/>
                  </a:schemeClr>
                </a:solidFill>
              </a:defRPr>
            </a:lvl5pPr>
            <a:lvl6pPr marL="1749425" indent="0">
              <a:buNone/>
              <a:defRPr sz="1225">
                <a:solidFill>
                  <a:schemeClr val="tx1">
                    <a:tint val="75000"/>
                  </a:schemeClr>
                </a:solidFill>
              </a:defRPr>
            </a:lvl6pPr>
            <a:lvl7pPr marL="2099310" indent="0">
              <a:buNone/>
              <a:defRPr sz="1225">
                <a:solidFill>
                  <a:schemeClr val="tx1">
                    <a:tint val="75000"/>
                  </a:schemeClr>
                </a:solidFill>
              </a:defRPr>
            </a:lvl7pPr>
            <a:lvl8pPr marL="2449195" indent="0">
              <a:buNone/>
              <a:defRPr sz="1225">
                <a:solidFill>
                  <a:schemeClr val="tx1">
                    <a:tint val="75000"/>
                  </a:schemeClr>
                </a:solidFill>
              </a:defRPr>
            </a:lvl8pPr>
            <a:lvl9pPr marL="2799080" indent="0">
              <a:buNone/>
              <a:defRPr sz="12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8445-A66E-4AD0-A473-DBE627F78D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D6BA-D5FA-4035-ADBD-2C67308AB09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1768" y="1397250"/>
            <a:ext cx="3967290" cy="333031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25743" y="1397250"/>
            <a:ext cx="3967290" cy="333031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8445-A66E-4AD0-A473-DBE627F78D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D6BA-D5FA-4035-ADBD-2C67308AB09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83" y="279450"/>
            <a:ext cx="8051265" cy="10145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42983" y="1286685"/>
            <a:ext cx="3949058" cy="630585"/>
          </a:xfrm>
        </p:spPr>
        <p:txBody>
          <a:bodyPr anchor="b"/>
          <a:lstStyle>
            <a:lvl1pPr marL="0" indent="0">
              <a:buNone/>
              <a:defRPr sz="1835" b="1"/>
            </a:lvl1pPr>
            <a:lvl2pPr marL="349885" indent="0">
              <a:buNone/>
              <a:defRPr sz="1530" b="1"/>
            </a:lvl2pPr>
            <a:lvl3pPr marL="699770" indent="0">
              <a:buNone/>
              <a:defRPr sz="1380" b="1"/>
            </a:lvl3pPr>
            <a:lvl4pPr marL="1049655" indent="0">
              <a:buNone/>
              <a:defRPr sz="1225" b="1"/>
            </a:lvl4pPr>
            <a:lvl5pPr marL="1399540" indent="0">
              <a:buNone/>
              <a:defRPr sz="1225" b="1"/>
            </a:lvl5pPr>
            <a:lvl6pPr marL="1749425" indent="0">
              <a:buNone/>
              <a:defRPr sz="1225" b="1"/>
            </a:lvl6pPr>
            <a:lvl7pPr marL="2099310" indent="0">
              <a:buNone/>
              <a:defRPr sz="1225" b="1"/>
            </a:lvl7pPr>
            <a:lvl8pPr marL="2449195" indent="0">
              <a:buNone/>
              <a:defRPr sz="1225" b="1"/>
            </a:lvl8pPr>
            <a:lvl9pPr marL="2799080" indent="0">
              <a:buNone/>
              <a:defRPr sz="122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2983" y="1917270"/>
            <a:ext cx="3949058" cy="282001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725743" y="1286685"/>
            <a:ext cx="3968506" cy="630585"/>
          </a:xfrm>
        </p:spPr>
        <p:txBody>
          <a:bodyPr anchor="b"/>
          <a:lstStyle>
            <a:lvl1pPr marL="0" indent="0">
              <a:buNone/>
              <a:defRPr sz="1835" b="1"/>
            </a:lvl1pPr>
            <a:lvl2pPr marL="349885" indent="0">
              <a:buNone/>
              <a:defRPr sz="1530" b="1"/>
            </a:lvl2pPr>
            <a:lvl3pPr marL="699770" indent="0">
              <a:buNone/>
              <a:defRPr sz="1380" b="1"/>
            </a:lvl3pPr>
            <a:lvl4pPr marL="1049655" indent="0">
              <a:buNone/>
              <a:defRPr sz="1225" b="1"/>
            </a:lvl4pPr>
            <a:lvl5pPr marL="1399540" indent="0">
              <a:buNone/>
              <a:defRPr sz="1225" b="1"/>
            </a:lvl5pPr>
            <a:lvl6pPr marL="1749425" indent="0">
              <a:buNone/>
              <a:defRPr sz="1225" b="1"/>
            </a:lvl6pPr>
            <a:lvl7pPr marL="2099310" indent="0">
              <a:buNone/>
              <a:defRPr sz="1225" b="1"/>
            </a:lvl7pPr>
            <a:lvl8pPr marL="2449195" indent="0">
              <a:buNone/>
              <a:defRPr sz="1225" b="1"/>
            </a:lvl8pPr>
            <a:lvl9pPr marL="2799080" indent="0">
              <a:buNone/>
              <a:defRPr sz="122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725743" y="1917270"/>
            <a:ext cx="3968506" cy="282001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8445-A66E-4AD0-A473-DBE627F78D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D6BA-D5FA-4035-ADBD-2C67308AB09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8445-A66E-4AD0-A473-DBE627F78D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D6BA-D5FA-4035-ADBD-2C67308AB09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8445-A66E-4AD0-A473-DBE627F78D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D6BA-D5FA-4035-ADBD-2C67308AB09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83" y="349920"/>
            <a:ext cx="3010716" cy="1224720"/>
          </a:xfrm>
        </p:spPr>
        <p:txBody>
          <a:bodyPr anchor="b"/>
          <a:lstStyle>
            <a:lvl1pPr>
              <a:defRPr sz="245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68506" y="755730"/>
            <a:ext cx="4725743" cy="3730050"/>
          </a:xfrm>
        </p:spPr>
        <p:txBody>
          <a:bodyPr/>
          <a:lstStyle>
            <a:lvl1pPr>
              <a:defRPr sz="2450"/>
            </a:lvl1pPr>
            <a:lvl2pPr>
              <a:defRPr sz="2145"/>
            </a:lvl2pPr>
            <a:lvl3pPr>
              <a:defRPr sz="1835"/>
            </a:lvl3pPr>
            <a:lvl4pPr>
              <a:defRPr sz="1530"/>
            </a:lvl4pPr>
            <a:lvl5pPr>
              <a:defRPr sz="1530"/>
            </a:lvl5pPr>
            <a:lvl6pPr>
              <a:defRPr sz="1530"/>
            </a:lvl6pPr>
            <a:lvl7pPr>
              <a:defRPr sz="1530"/>
            </a:lvl7pPr>
            <a:lvl8pPr>
              <a:defRPr sz="1530"/>
            </a:lvl8pPr>
            <a:lvl9pPr>
              <a:defRPr sz="153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42983" y="1574640"/>
            <a:ext cx="3010716" cy="2917216"/>
          </a:xfrm>
        </p:spPr>
        <p:txBody>
          <a:bodyPr/>
          <a:lstStyle>
            <a:lvl1pPr marL="0" indent="0">
              <a:buNone/>
              <a:defRPr sz="1225"/>
            </a:lvl1pPr>
            <a:lvl2pPr marL="349885" indent="0">
              <a:buNone/>
              <a:defRPr sz="1070"/>
            </a:lvl2pPr>
            <a:lvl3pPr marL="699770" indent="0">
              <a:buNone/>
              <a:defRPr sz="920"/>
            </a:lvl3pPr>
            <a:lvl4pPr marL="1049655" indent="0">
              <a:buNone/>
              <a:defRPr sz="765"/>
            </a:lvl4pPr>
            <a:lvl5pPr marL="1399540" indent="0">
              <a:buNone/>
              <a:defRPr sz="765"/>
            </a:lvl5pPr>
            <a:lvl6pPr marL="1749425" indent="0">
              <a:buNone/>
              <a:defRPr sz="765"/>
            </a:lvl6pPr>
            <a:lvl7pPr marL="2099310" indent="0">
              <a:buNone/>
              <a:defRPr sz="765"/>
            </a:lvl7pPr>
            <a:lvl8pPr marL="2449195" indent="0">
              <a:buNone/>
              <a:defRPr sz="765"/>
            </a:lvl8pPr>
            <a:lvl9pPr marL="2799080" indent="0">
              <a:buNone/>
              <a:defRPr sz="7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8445-A66E-4AD0-A473-DBE627F78D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D6BA-D5FA-4035-ADBD-2C67308AB09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83" y="349920"/>
            <a:ext cx="3010716" cy="1224720"/>
          </a:xfrm>
        </p:spPr>
        <p:txBody>
          <a:bodyPr anchor="b"/>
          <a:lstStyle>
            <a:lvl1pPr>
              <a:defRPr sz="245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968506" y="755730"/>
            <a:ext cx="4725743" cy="3730050"/>
          </a:xfrm>
        </p:spPr>
        <p:txBody>
          <a:bodyPr/>
          <a:lstStyle>
            <a:lvl1pPr marL="0" indent="0">
              <a:buNone/>
              <a:defRPr sz="2450"/>
            </a:lvl1pPr>
            <a:lvl2pPr marL="349885" indent="0">
              <a:buNone/>
              <a:defRPr sz="2145"/>
            </a:lvl2pPr>
            <a:lvl3pPr marL="699770" indent="0">
              <a:buNone/>
              <a:defRPr sz="1835"/>
            </a:lvl3pPr>
            <a:lvl4pPr marL="1049655" indent="0">
              <a:buNone/>
              <a:defRPr sz="1530"/>
            </a:lvl4pPr>
            <a:lvl5pPr marL="1399540" indent="0">
              <a:buNone/>
              <a:defRPr sz="1530"/>
            </a:lvl5pPr>
            <a:lvl6pPr marL="1749425" indent="0">
              <a:buNone/>
              <a:defRPr sz="1530"/>
            </a:lvl6pPr>
            <a:lvl7pPr marL="2099310" indent="0">
              <a:buNone/>
              <a:defRPr sz="1530"/>
            </a:lvl7pPr>
            <a:lvl8pPr marL="2449195" indent="0">
              <a:buNone/>
              <a:defRPr sz="1530"/>
            </a:lvl8pPr>
            <a:lvl9pPr marL="2799080" indent="0">
              <a:buNone/>
              <a:defRPr sz="153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42983" y="1574640"/>
            <a:ext cx="3010716" cy="2917216"/>
          </a:xfrm>
        </p:spPr>
        <p:txBody>
          <a:bodyPr/>
          <a:lstStyle>
            <a:lvl1pPr marL="0" indent="0">
              <a:buNone/>
              <a:defRPr sz="1225"/>
            </a:lvl1pPr>
            <a:lvl2pPr marL="349885" indent="0">
              <a:buNone/>
              <a:defRPr sz="1070"/>
            </a:lvl2pPr>
            <a:lvl3pPr marL="699770" indent="0">
              <a:buNone/>
              <a:defRPr sz="920"/>
            </a:lvl3pPr>
            <a:lvl4pPr marL="1049655" indent="0">
              <a:buNone/>
              <a:defRPr sz="765"/>
            </a:lvl4pPr>
            <a:lvl5pPr marL="1399540" indent="0">
              <a:buNone/>
              <a:defRPr sz="765"/>
            </a:lvl5pPr>
            <a:lvl6pPr marL="1749425" indent="0">
              <a:buNone/>
              <a:defRPr sz="765"/>
            </a:lvl6pPr>
            <a:lvl7pPr marL="2099310" indent="0">
              <a:buNone/>
              <a:defRPr sz="765"/>
            </a:lvl7pPr>
            <a:lvl8pPr marL="2449195" indent="0">
              <a:buNone/>
              <a:defRPr sz="765"/>
            </a:lvl8pPr>
            <a:lvl9pPr marL="2799080" indent="0">
              <a:buNone/>
              <a:defRPr sz="7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8445-A66E-4AD0-A473-DBE627F78D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D6BA-D5FA-4035-ADBD-2C67308AB09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41768" y="279450"/>
            <a:ext cx="8051265" cy="1014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41768" y="1397250"/>
            <a:ext cx="8051265" cy="3330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41768" y="4864860"/>
            <a:ext cx="2100330" cy="279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28445-A66E-4AD0-A473-DBE627F78D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92153" y="4864860"/>
            <a:ext cx="3150495" cy="279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92703" y="4864860"/>
            <a:ext cx="2100330" cy="279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4D6BA-D5FA-4035-ADBD-2C67308AB09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99770" rtl="0" eaLnBrk="1" latinLnBrk="0" hangingPunct="1">
        <a:lnSpc>
          <a:spcPct val="90000"/>
        </a:lnSpc>
        <a:spcBef>
          <a:spcPct val="0"/>
        </a:spcBef>
        <a:buNone/>
        <a:defRPr sz="33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260" indent="-175260" algn="l" defTabSz="699770" rtl="0" eaLnBrk="1" latinLnBrk="0" hangingPunct="1">
        <a:lnSpc>
          <a:spcPct val="90000"/>
        </a:lnSpc>
        <a:spcBef>
          <a:spcPts val="765"/>
        </a:spcBef>
        <a:buFont typeface="Arial" panose="020B0604020202020204" pitchFamily="34" charset="0"/>
        <a:buChar char="•"/>
        <a:defRPr sz="2145" kern="1200">
          <a:solidFill>
            <a:schemeClr val="tx1"/>
          </a:solidFill>
          <a:latin typeface="+mn-lt"/>
          <a:ea typeface="+mn-ea"/>
          <a:cs typeface="+mn-cs"/>
        </a:defRPr>
      </a:lvl1pPr>
      <a:lvl2pPr marL="525145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835" kern="1200">
          <a:solidFill>
            <a:schemeClr val="tx1"/>
          </a:solidFill>
          <a:latin typeface="+mn-lt"/>
          <a:ea typeface="+mn-ea"/>
          <a:cs typeface="+mn-cs"/>
        </a:defRPr>
      </a:lvl2pPr>
      <a:lvl3pPr marL="875030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224915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574800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924685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274570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624455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974340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1pPr>
      <a:lvl2pPr marL="34988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2pPr>
      <a:lvl3pPr marL="69977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3pPr>
      <a:lvl4pPr marL="104965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39954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74942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09931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44919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79908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5.png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7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" y="0"/>
            <a:ext cx="9331200" cy="5248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94"/>
          <a:stretch>
            <a:fillRect/>
          </a:stretch>
        </p:blipFill>
        <p:spPr>
          <a:xfrm>
            <a:off x="1905" y="3373120"/>
            <a:ext cx="9331325" cy="1875790"/>
          </a:xfrm>
          <a:prstGeom prst="rect">
            <a:avLst/>
          </a:prstGeom>
        </p:spPr>
      </p:pic>
      <p:grpSp>
        <p:nvGrpSpPr>
          <p:cNvPr id="23" name="组合 22"/>
          <p:cNvGrpSpPr/>
          <p:nvPr>
            <p:custDataLst>
              <p:tags r:id="rId3"/>
            </p:custDataLst>
          </p:nvPr>
        </p:nvGrpSpPr>
        <p:grpSpPr>
          <a:xfrm>
            <a:off x="220980" y="1180140"/>
            <a:ext cx="8561705" cy="1753235"/>
            <a:chOff x="1220990" y="2576050"/>
            <a:chExt cx="9762876" cy="1553729"/>
          </a:xfrm>
        </p:grpSpPr>
        <p:sp>
          <p:nvSpPr>
            <p:cNvPr id="24" name="觅知网-不倒翁ID:189359941"/>
            <p:cNvSpPr txBox="1"/>
            <p:nvPr>
              <p:custDataLst>
                <p:tags r:id="rId4"/>
              </p:custDataLst>
            </p:nvPr>
          </p:nvSpPr>
          <p:spPr>
            <a:xfrm>
              <a:off x="3128237" y="2576050"/>
              <a:ext cx="5845561" cy="15537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3600" b="1" dirty="0">
                  <a:solidFill>
                    <a:srgbClr val="C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思想建党、理论强党的历史经验与重要启示</a:t>
              </a:r>
              <a:endParaRPr lang="zh-CN" altLang="en-US" sz="36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grpSp>
          <p:nvGrpSpPr>
            <p:cNvPr id="25" name="觅知网-不倒翁ID:189359941"/>
            <p:cNvGrpSpPr/>
            <p:nvPr>
              <p:custDataLst>
                <p:tags r:id="rId5"/>
              </p:custDataLst>
            </p:nvPr>
          </p:nvGrpSpPr>
          <p:grpSpPr>
            <a:xfrm>
              <a:off x="9049923" y="3197360"/>
              <a:ext cx="700431" cy="163249"/>
              <a:chOff x="14177" y="5527"/>
              <a:chExt cx="1015" cy="237"/>
            </a:xfrm>
            <a:solidFill>
              <a:srgbClr val="FAE3B3"/>
            </a:solidFill>
          </p:grpSpPr>
          <p:sp>
            <p:nvSpPr>
              <p:cNvPr id="26" name="觅知网-不倒翁ID:189359941"/>
              <p:cNvSpPr/>
              <p:nvPr/>
            </p:nvSpPr>
            <p:spPr>
              <a:xfrm>
                <a:off x="14955" y="5527"/>
                <a:ext cx="237" cy="237"/>
              </a:xfrm>
              <a:prstGeom prst="star5">
                <a:avLst/>
              </a:prstGeom>
              <a:gradFill>
                <a:gsLst>
                  <a:gs pos="0">
                    <a:schemeClr val="accent1"/>
                  </a:gs>
                  <a:gs pos="99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80">
                  <a:gradFill>
                    <a:gsLst>
                      <a:gs pos="0">
                        <a:srgbClr val="8A1014"/>
                      </a:gs>
                      <a:gs pos="100000">
                        <a:srgbClr val="F52F3A"/>
                      </a:gs>
                    </a:gsLst>
                    <a:lin ang="2400000" scaled="0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27" name="觅知网-不倒翁ID:189359941"/>
              <p:cNvSpPr/>
              <p:nvPr/>
            </p:nvSpPr>
            <p:spPr>
              <a:xfrm>
                <a:off x="14566" y="5527"/>
                <a:ext cx="237" cy="237"/>
              </a:xfrm>
              <a:prstGeom prst="star5">
                <a:avLst/>
              </a:prstGeom>
              <a:gradFill>
                <a:gsLst>
                  <a:gs pos="0">
                    <a:schemeClr val="accent1"/>
                  </a:gs>
                  <a:gs pos="99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80">
                  <a:gradFill>
                    <a:gsLst>
                      <a:gs pos="0">
                        <a:srgbClr val="8A1014"/>
                      </a:gs>
                      <a:gs pos="100000">
                        <a:srgbClr val="F52F3A"/>
                      </a:gs>
                    </a:gsLst>
                    <a:lin ang="2400000" scaled="0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34" name="觅知网-不倒翁ID:189359941"/>
              <p:cNvSpPr/>
              <p:nvPr/>
            </p:nvSpPr>
            <p:spPr>
              <a:xfrm>
                <a:off x="14177" y="5527"/>
                <a:ext cx="237" cy="237"/>
              </a:xfrm>
              <a:prstGeom prst="star5">
                <a:avLst/>
              </a:prstGeom>
              <a:gradFill>
                <a:gsLst>
                  <a:gs pos="0">
                    <a:schemeClr val="accent1"/>
                  </a:gs>
                  <a:gs pos="99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80">
                  <a:gradFill>
                    <a:gsLst>
                      <a:gs pos="0">
                        <a:srgbClr val="8A1014"/>
                      </a:gs>
                      <a:gs pos="100000">
                        <a:srgbClr val="F52F3A"/>
                      </a:gs>
                    </a:gsLst>
                    <a:lin ang="2400000" scaled="0"/>
                  </a:gradFill>
                  <a:cs typeface="+mn-ea"/>
                  <a:sym typeface="+mn-lt"/>
                </a:endParaRPr>
              </a:p>
            </p:txBody>
          </p:sp>
        </p:grpSp>
        <p:cxnSp>
          <p:nvCxnSpPr>
            <p:cNvPr id="28" name="觅知网-不倒翁ID:189359941"/>
            <p:cNvCxnSpPr/>
            <p:nvPr>
              <p:custDataLst>
                <p:tags r:id="rId6"/>
              </p:custDataLst>
            </p:nvPr>
          </p:nvCxnSpPr>
          <p:spPr>
            <a:xfrm>
              <a:off x="9926591" y="3278640"/>
              <a:ext cx="1057275" cy="0"/>
            </a:xfrm>
            <a:prstGeom prst="line">
              <a:avLst/>
            </a:prstGeom>
            <a:ln w="19050" cap="rnd">
              <a:gradFill>
                <a:gsLst>
                  <a:gs pos="0">
                    <a:schemeClr val="accent1"/>
                  </a:gs>
                  <a:gs pos="99000">
                    <a:srgbClr val="FAE3B3">
                      <a:alpha val="0"/>
                    </a:srgbClr>
                  </a:gs>
                </a:gsLst>
                <a:lin ang="0" scaled="1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觅知网-不倒翁ID:189359941"/>
            <p:cNvGrpSpPr/>
            <p:nvPr>
              <p:custDataLst>
                <p:tags r:id="rId7"/>
              </p:custDataLst>
            </p:nvPr>
          </p:nvGrpSpPr>
          <p:grpSpPr>
            <a:xfrm>
              <a:off x="2442783" y="3197360"/>
              <a:ext cx="819815" cy="163249"/>
              <a:chOff x="3968" y="5527"/>
              <a:chExt cx="1188" cy="237"/>
            </a:xfrm>
            <a:solidFill>
              <a:srgbClr val="FAE3B3"/>
            </a:solidFill>
          </p:grpSpPr>
          <p:sp>
            <p:nvSpPr>
              <p:cNvPr id="30" name="觅知网-不倒翁ID:189359941"/>
              <p:cNvSpPr/>
              <p:nvPr/>
            </p:nvSpPr>
            <p:spPr>
              <a:xfrm>
                <a:off x="4919" y="5527"/>
                <a:ext cx="237" cy="237"/>
              </a:xfrm>
              <a:prstGeom prst="star5">
                <a:avLst/>
              </a:prstGeom>
              <a:gradFill>
                <a:gsLst>
                  <a:gs pos="0">
                    <a:srgbClr val="8A1014"/>
                  </a:gs>
                  <a:gs pos="100000">
                    <a:srgbClr val="F52F3A"/>
                  </a:gs>
                </a:gsLst>
                <a:lin ang="2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80">
                  <a:gradFill>
                    <a:gsLst>
                      <a:gs pos="0">
                        <a:srgbClr val="8A1014"/>
                      </a:gs>
                      <a:gs pos="100000">
                        <a:srgbClr val="F52F3A"/>
                      </a:gs>
                    </a:gsLst>
                    <a:lin ang="2400000" scaled="0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31" name="觅知网-不倒翁ID:189359941"/>
              <p:cNvSpPr/>
              <p:nvPr/>
            </p:nvSpPr>
            <p:spPr>
              <a:xfrm>
                <a:off x="4443" y="5527"/>
                <a:ext cx="237" cy="237"/>
              </a:xfrm>
              <a:prstGeom prst="star5">
                <a:avLst/>
              </a:prstGeom>
              <a:gradFill>
                <a:gsLst>
                  <a:gs pos="0">
                    <a:srgbClr val="8A1014"/>
                  </a:gs>
                  <a:gs pos="100000">
                    <a:srgbClr val="F52F3A"/>
                  </a:gs>
                </a:gsLst>
                <a:lin ang="2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80">
                  <a:gradFill>
                    <a:gsLst>
                      <a:gs pos="0">
                        <a:srgbClr val="8A1014"/>
                      </a:gs>
                      <a:gs pos="100000">
                        <a:srgbClr val="F52F3A"/>
                      </a:gs>
                    </a:gsLst>
                    <a:lin ang="2400000" scaled="0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32" name="觅知网-不倒翁ID:189359941"/>
              <p:cNvSpPr/>
              <p:nvPr/>
            </p:nvSpPr>
            <p:spPr>
              <a:xfrm>
                <a:off x="3968" y="5527"/>
                <a:ext cx="237" cy="237"/>
              </a:xfrm>
              <a:prstGeom prst="star5">
                <a:avLst/>
              </a:prstGeom>
              <a:gradFill>
                <a:gsLst>
                  <a:gs pos="0">
                    <a:srgbClr val="8A1014"/>
                  </a:gs>
                  <a:gs pos="100000">
                    <a:srgbClr val="F52F3A"/>
                  </a:gs>
                </a:gsLst>
                <a:lin ang="2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80">
                  <a:gradFill>
                    <a:gsLst>
                      <a:gs pos="0">
                        <a:srgbClr val="8A1014"/>
                      </a:gs>
                      <a:gs pos="100000">
                        <a:srgbClr val="F52F3A"/>
                      </a:gs>
                    </a:gsLst>
                    <a:lin ang="2400000" scaled="0"/>
                  </a:gradFill>
                  <a:cs typeface="+mn-ea"/>
                  <a:sym typeface="+mn-lt"/>
                </a:endParaRPr>
              </a:p>
            </p:txBody>
          </p:sp>
        </p:grpSp>
        <p:cxnSp>
          <p:nvCxnSpPr>
            <p:cNvPr id="33" name="觅知网-不倒翁ID:189359941"/>
            <p:cNvCxnSpPr/>
            <p:nvPr>
              <p:custDataLst>
                <p:tags r:id="rId8"/>
              </p:custDataLst>
            </p:nvPr>
          </p:nvCxnSpPr>
          <p:spPr>
            <a:xfrm flipH="1">
              <a:off x="1220990" y="3278640"/>
              <a:ext cx="1057275" cy="0"/>
            </a:xfrm>
            <a:prstGeom prst="line">
              <a:avLst/>
            </a:prstGeom>
            <a:ln w="19050" cap="rnd">
              <a:gradFill>
                <a:gsLst>
                  <a:gs pos="0">
                    <a:schemeClr val="accent1"/>
                  </a:gs>
                  <a:gs pos="99000">
                    <a:srgbClr val="FAE3B3">
                      <a:alpha val="0"/>
                    </a:srgbClr>
                  </a:gs>
                </a:gsLst>
                <a:lin ang="0" scaled="1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71"/>
          <a:stretch>
            <a:fillRect/>
          </a:stretch>
        </p:blipFill>
        <p:spPr>
          <a:xfrm flipH="1">
            <a:off x="7812652" y="682905"/>
            <a:ext cx="1530980" cy="93892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48" r="44193"/>
          <a:stretch>
            <a:fillRect/>
          </a:stretch>
        </p:blipFill>
        <p:spPr>
          <a:xfrm>
            <a:off x="221343" y="2340235"/>
            <a:ext cx="1604647" cy="1027996"/>
          </a:xfrm>
          <a:prstGeom prst="rect">
            <a:avLst/>
          </a:prstGeom>
        </p:spPr>
      </p:pic>
      <p:pic>
        <p:nvPicPr>
          <p:cNvPr id="2" name="图片 1" descr="首页红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85100" y="208280"/>
            <a:ext cx="1266825" cy="380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0" to="1" calcmode="lin" valueType="num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  <p:anim to=""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 fmla="$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ESO0000200258" val="OLDID"/>
  <p:tag name="ESE00004" val="{&quot;index&quot;:4,&quot;name&quot;:null,&quot;color&quot;:0,&quot;uid&quot;:4,&quot;displayname&quot;:&quot;组 1&quot;,&quot;abstypecode&quot;:0,&quot;spid&quot;:2,&quot;nativeid&quot;:10,&quot;isexit&quot;:0,&quot;bhvcode&quot;:&quot;spp&quot;,&quot;oindex&quot;:4,&quot;autoReverse&quot;:false,&quot;isClickTriggered&quot;:false,&quot;rangedatastart&quot;:0.25,&quot;rangedataend&quot;:0.75}"/>
</p:tagLst>
</file>

<file path=ppt/tags/tag2.xml><?xml version="1.0" encoding="utf-8"?>
<p:tagLst xmlns:p="http://schemas.openxmlformats.org/presentationml/2006/main">
  <p:tag name="ESE00004" val="{&quot;index&quot;:4,&quot;name&quot;:null,&quot;color&quot;:0,&quot;uid&quot;:4,&quot;displayname&quot;:&quot;党政风党建述职工作总结汇报PPT&quot;,&quot;abstypecode&quot;:0,&quot;spid&quot;:23,&quot;nativeid&quot;:10,&quot;isexit&quot;:0,&quot;bhvcode&quot;:&quot;spp&quot;,&quot;oindex&quot;:4,&quot;autoReverse&quot;:false,&quot;isClickTriggered&quot;:false,&quot;rangedatastart&quot;:0.0,&quot;rangedataend&quot;:0.5}"/>
  <p:tag name="ESO0002300258" val="OLDID"/>
</p:tagLst>
</file>

<file path=ppt/tags/tag3.xml><?xml version="1.0" encoding="utf-8"?>
<p:tagLst xmlns:p="http://schemas.openxmlformats.org/presentationml/2006/main">
  <p:tag name="ESE00005" val="{&quot;index&quot;:5,&quot;name&quot;:null,&quot;color&quot;:0,&quot;uid&quot;:5,&quot;displayname&quot;:&quot;觅知网-不倒翁ID:189359941&quot;,&quot;abstypecode&quot;:0,&quot;spid&quot;:24,&quot;nativeid&quot;:10,&quot;isexit&quot;:0,&quot;bhvcode&quot;:&quot;spp&quot;,&quot;oindex&quot;:5,&quot;autoReverse&quot;:false,&quot;isClickTriggered&quot;:false,&quot;rangedatastart&quot;:0.0,&quot;rangedataend&quot;:0.5}"/>
  <p:tag name="ESO0002400258" val="OLDID"/>
</p:tagLst>
</file>

<file path=ppt/tags/tag4.xml><?xml version="1.0" encoding="utf-8"?>
<p:tagLst xmlns:p="http://schemas.openxmlformats.org/presentationml/2006/main">
  <p:tag name="ESE00006" val="{&quot;index&quot;:6,&quot;name&quot;:null,&quot;color&quot;:0,&quot;uid&quot;:6,&quot;displayname&quot;:&quot;觅知网-不倒翁ID:189359941&quot;,&quot;abstypecode&quot;:0,&quot;spid&quot;:28,&quot;nativeid&quot;:10,&quot;isexit&quot;:0,&quot;bhvcode&quot;:&quot;spp&quot;,&quot;oindex&quot;:6,&quot;autoReverse&quot;:false,&quot;isClickTriggered&quot;:false,&quot;rangedatastart&quot;:0.0,&quot;rangedataend&quot;:0.5}"/>
  <p:tag name="ESO0002800258" val="OLDID"/>
</p:tagLst>
</file>

<file path=ppt/tags/tag5.xml><?xml version="1.0" encoding="utf-8"?>
<p:tagLst xmlns:p="http://schemas.openxmlformats.org/presentationml/2006/main">
  <p:tag name="ESE00007" val="{&quot;index&quot;:7,&quot;name&quot;:null,&quot;color&quot;:0,&quot;uid&quot;:7,&quot;displayname&quot;:&quot;觅知网-不倒翁ID:189359941&quot;,&quot;abstypecode&quot;:0,&quot;spid&quot;:29,&quot;nativeid&quot;:10,&quot;isexit&quot;:0,&quot;bhvcode&quot;:&quot;spp&quot;,&quot;oindex&quot;:7,&quot;autoReverse&quot;:false,&quot;isClickTriggered&quot;:false,&quot;rangedatastart&quot;:0.0,&quot;rangedataend&quot;:0.5}"/>
  <p:tag name="ESO0002900258" val="OLDID"/>
</p:tagLst>
</file>

<file path=ppt/tags/tag6.xml><?xml version="1.0" encoding="utf-8"?>
<p:tagLst xmlns:p="http://schemas.openxmlformats.org/presentationml/2006/main">
  <p:tag name="ESE00008" val="{&quot;index&quot;:8,&quot;name&quot;:null,&quot;color&quot;:0,&quot;uid&quot;:8,&quot;displayname&quot;:&quot;觅知网-不倒翁ID:189359941&quot;,&quot;abstypecode&quot;:0,&quot;spid&quot;:33,&quot;nativeid&quot;:10,&quot;isexit&quot;:0,&quot;bhvcode&quot;:&quot;spp&quot;,&quot;oindex&quot;:8,&quot;autoReverse&quot;:false,&quot;isClickTriggered&quot;:false,&quot;rangedatastart&quot;:0.0,&quot;rangedataend&quot;:0.5}"/>
  <p:tag name="ESO0003300258" val="OLDID"/>
</p:tagLst>
</file>

<file path=ppt/theme/theme1.xml><?xml version="1.0" encoding="utf-8"?>
<a:theme xmlns:a="http://schemas.openxmlformats.org/drawingml/2006/main" name="Office 主题​​">
  <a:themeElements>
    <a:clrScheme name="自定义 88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C1213"/>
      </a:accent1>
      <a:accent2>
        <a:srgbClr val="BD271C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3rmbkkb">
      <a:majorFont>
        <a:latin typeface="思源黑体 CN Normal"/>
        <a:ea typeface="思源黑体 CN Normal"/>
        <a:cs typeface=""/>
      </a:majorFont>
      <a:minorFont>
        <a:latin typeface="思源黑体 CN Normal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item1.xml><?xml version="1.0" encoding="utf-8"?>
<xseqc xmlns:xsd="http://www.w3.org/2001/XMLSchema" xmlns:xsi="http://www.w3.org/2001/XMLSchema-instance">
  <xeff index="1" displayname="觅知网-不倒翁ID:189359941" abstypecode="0" spid="19" nativeid="10" isexit="0" bhvcode="spp" oindex="4">
    <color red="0" green="0" blue="0"/>
    <uid>1</uid>
    <autoReverse>false</autoReverse>
    <isclicktri>false</isclicktri>
    <repeatcount>1</repeatcount>
    <rangedata start="0.25" end="0.75"/>
  </xeff>
  <xeff index="2" displayname="单击此处输入你的正文,文字是您思想的提炼,为了最终演示发布的良好效果,请尽量言简意赅的阐述观点；根据需要可酌情增减文字,以便观者可以准确理解您所传达的信息。" abstypecode="0" spid="7" nativeid="10" isexit="0" bhvcode="spp" oindex="2">
    <color red="0" green="0" blue="0"/>
    <uid>2</uid>
    <autoReverse>false</autoReverse>
    <isclicktri>false</isclicktri>
    <repeatcount>1</repeatcount>
    <rangedata start="0.75" end="1.25"/>
  </xeff>
  <xeff index="3" displayname="单击此处输入你的正文,文字是您思想的提炼,为了最终演示发布的良好效果,请尽量言简意赅的阐述观点；根据需要可酌情增减文字,以便观者可以准确理解您所传达的信息。" abstypecode="0" spid="18" nativeid="10" isexit="0" bhvcode="spp" oindex="3">
    <color red="0" green="0" blue="0"/>
    <uid>3</uid>
    <autoReverse>false</autoReverse>
    <isclicktri>false</isclicktri>
    <repeatcount>1</repeatcount>
    <rangedata start="1" end="1.5"/>
  </xeff>
  <xeff index="4" displayname="觅知网-不倒翁ID:189359941" abstypecode="0" spid="27" nativeid="10" isexit="0" bhvcode="sppp" oindex="1">
    <color red="0" green="0" blue="0"/>
    <uid>4</uid>
    <autoReverse>false</autoReverse>
    <isclicktri>false</isclicktri>
    <repeatcount>1</repeatcount>
    <rangedata start="0" end="0.5"/>
  </xeff>
  <xeff index="5" displayname="觅知网-不倒翁ID:189359941" abstypecode="0" spid="2" nativeid="22" isexit="0" bhvcode="sf" oindex="5">
    <color red="0" green="0" blue="0"/>
    <uid>5</uid>
    <autoReverse>false</autoReverse>
    <isclicktri>false</isclicktri>
    <repeatcount>1</repeatcount>
    <rangedata start="0.5" end="1"/>
  </xeff>
  <xeff index="6" displayname="单击此处输入你的正文,文字是您思想的提炼,为了最终演示发布的良好效果,请尽量言简意赅的阐述观点；单击此处输入你的正文,文字是您思想的提炼,为了最终演示发布的良好效果,请尽量言简意赅的阐述观点；单击此处输入你的正文,文字是您思想的提炼,为了最终演示发布的良好效果,请尽量言简意赅的阐述观点；" abstypecode="0" spid="16" nativeid="22" isexit="0" bhvcode="sf" oindex="6">
    <color red="0" green="0" blue="0"/>
    <uid>6</uid>
    <autoReverse>false</autoReverse>
    <isclicktri>false</isclicktri>
    <repeatcount>1</repeatcount>
    <rangedata start="0.5" end="1"/>
  </xeff>
  <xeff index="7" displayname="觅知网-不倒翁ID:189359941" abstypecode="0" spid="12" nativeid="10" isexit="0" bhvcode="spp" oindex="7">
    <color red="0" green="0" blue="0"/>
    <uid>7</uid>
    <autoReverse>false</autoReverse>
    <isclicktri>false</isclicktri>
    <repeatcount>1</repeatcount>
    <rangedata start="0.75" end="1.25"/>
  </xeff>
  <xeff index="8" displayname="觅知网-不倒翁ID:189359941" abstypecode="0" spid="13" nativeid="10" isexit="0" bhvcode="spp" oindex="8">
    <color red="0" green="0" blue="0"/>
    <uid>8</uid>
    <autoReverse>false</autoReverse>
    <isclicktri>false</isclicktri>
    <repeatcount>1</repeatcount>
    <rangedata start="1" end="1.5"/>
  </xeff>
  <sldid>-1</sldid>
</xseqc>
</file>

<file path=customXml/item10.xml><?xml version="1.0" encoding="utf-8"?>
<xseqc xmlns:xsd="http://www.w3.org/2001/XMLSchema" xmlns:xsi="http://www.w3.org/2001/XMLSchema-instance">
  <xeff index="1" displayname="觅知网-不倒翁ID:189359941" abstypecode="0" spid="27" nativeid="10" isexit="0" bhvcode="sppp" oindex="1">
    <color red="0" green="0" blue="0"/>
    <uid>1</uid>
    <autoReverse>false</autoReverse>
    <isclicktri>false</isclicktri>
    <repeatcount>1</repeatcount>
    <rangedata start="0" end="0.5"/>
  </xeff>
  <xeff index="2" displayname="觅知网-不倒翁ID:189359941" abstypecode="0" spid="2" nativeid="10" isexit="0" bhvcode="spp" oindex="2">
    <color red="0" green="0" blue="0"/>
    <uid>2</uid>
    <autoReverse>false</autoReverse>
    <isclicktri>false</isclicktri>
    <repeatcount>1</repeatcount>
    <rangedata start="0.25" end="0.75"/>
  </xeff>
  <xeff index="3" displayname="觅知网-不倒翁ID:189359941" abstypecode="0" spid="19" nativeid="10" isexit="0" bhvcode="spp" oindex="3">
    <color red="0" green="0" blue="0"/>
    <uid>3</uid>
    <autoReverse>false</autoReverse>
    <isclicktri>false</isclicktri>
    <repeatcount>1</repeatcount>
    <rangedata start="0.5" end="1"/>
  </xeff>
  <xeff index="4" displayname="单击添加副标题" abstypecode="0" spid="20" nativeid="10" isexit="0" bhvcode="spp" oindex="4">
    <color red="0" green="0" blue="0"/>
    <uid>4</uid>
    <autoReverse>false</autoReverse>
    <isclicktri>false</isclicktri>
    <repeatcount>1</repeatcount>
    <rangedata start="0.5" end="1"/>
  </xeff>
  <xeff index="5" displayname="单击此处输入你的正文,文字是您思想的提炼,为了最终演示发布的良好效果,请尽量言简意赅的阐述观点；" abstypecode="0" spid="21" nativeid="10" isexit="0" bhvcode="spp" oindex="5">
    <color red="0" green="0" blue="0"/>
    <uid>5</uid>
    <autoReverse>false</autoReverse>
    <isclicktri>false</isclicktri>
    <repeatcount>1</repeatcount>
    <rangedata start="0.5" end="1"/>
  </xeff>
  <xeff index="6" displayname="觅知网-不倒翁ID:189359941" abstypecode="0" spid="22" nativeid="10" isexit="0" bhvcode="spp" oindex="6">
    <color red="0" green="0" blue="0"/>
    <uid>6</uid>
    <autoReverse>false</autoReverse>
    <isclicktri>false</isclicktri>
    <repeatcount>1</repeatcount>
    <rangedata start="0.5" end="1"/>
  </xeff>
  <xeff index="7" displayname="觅知网-不倒翁ID:189359941" abstypecode="0" spid="26" nativeid="10" isexit="0" bhvcode="spp" oindex="7">
    <color red="0" green="0" blue="0"/>
    <uid>7</uid>
    <autoReverse>false</autoReverse>
    <isclicktri>false</isclicktri>
    <repeatcount>1</repeatcount>
    <rangedata start="0.5" end="1"/>
  </xeff>
  <xeff index="8" displayname="觅知网-不倒翁ID:189359941" abstypecode="0" spid="42" nativeid="10" isexit="0" bhvcode="spp" oindex="8">
    <color red="0" green="0" blue="0"/>
    <uid>8</uid>
    <autoReverse>false</autoReverse>
    <isclicktri>false</isclicktri>
    <repeatcount>1</repeatcount>
    <rangedata start="0.5" end="1"/>
  </xeff>
  <xeff index="9" displayname="单击添加副标题" abstypecode="0" spid="43" nativeid="10" isexit="0" bhvcode="spp" oindex="9">
    <color red="0" green="0" blue="0"/>
    <uid>9</uid>
    <autoReverse>false</autoReverse>
    <isclicktri>false</isclicktri>
    <repeatcount>1</repeatcount>
    <rangedata start="0.5" end="1"/>
  </xeff>
  <xeff index="10" displayname="单击此处输入你的正文,文字是您思想的提炼,为了最终演示发布的良好效果,请尽量言简意赅的阐述观点；" abstypecode="0" spid="44" nativeid="10" isexit="0" bhvcode="spp" oindex="10">
    <color red="0" green="0" blue="0"/>
    <uid>10</uid>
    <autoReverse>false</autoReverse>
    <isclicktri>false</isclicktri>
    <repeatcount>1</repeatcount>
    <rangedata start="0.5" end="1"/>
  </xeff>
  <xeff index="11" displayname="觅知网-不倒翁ID:189359941" abstypecode="0" spid="45" nativeid="10" isexit="0" bhvcode="spp" oindex="11">
    <color red="0" green="0" blue="0"/>
    <uid>11</uid>
    <autoReverse>false</autoReverse>
    <isclicktri>false</isclicktri>
    <repeatcount>1</repeatcount>
    <rangedata start="0.5" end="1"/>
  </xeff>
  <xeff index="12" displayname="觅知网-不倒翁ID:189359941" abstypecode="0" spid="49" nativeid="10" isexit="0" bhvcode="spp" oindex="12">
    <color red="0" green="0" blue="0"/>
    <uid>12</uid>
    <autoReverse>false</autoReverse>
    <isclicktri>false</isclicktri>
    <repeatcount>1</repeatcount>
    <rangedata start="0.5" end="1"/>
  </xeff>
  <sldid>-1</sldid>
</xseqc>
</file>

<file path=customXml/item11.xml><?xml version="1.0" encoding="utf-8"?>
<xseqc xmlns:xsd="http://www.w3.org/2001/XMLSchema" xmlns:xsi="http://www.w3.org/2001/XMLSchema-instance">
  <xeff index="1" displayname="觅知网-不倒翁ID:189359941" abstypecode="0" spid="17" nativeid="10" isexit="0" bhvcode="spp" oindex="2">
    <color red="0" green="0" blue="0"/>
    <uid>1</uid>
    <autoReverse>false</autoReverse>
    <isclicktri>false</isclicktri>
    <repeatcount>1</repeatcount>
    <rangedata start="0.25" end="0.75"/>
  </xeff>
  <xeff index="2" displayname="觅知网-不倒翁ID:189359941" abstypecode="0" spid="18" nativeid="10" isexit="0" bhvcode="spp" oindex="3">
    <color red="0" green="0" blue="0"/>
    <uid>2</uid>
    <autoReverse>false</autoReverse>
    <isclicktri>false</isclicktri>
    <repeatcount>1</repeatcount>
    <rangedata start="0.25" end="0.75"/>
  </xeff>
  <xeff index="3" displayname="觅知网-不倒翁ID:189359941" abstypecode="0" spid="27" nativeid="10" isexit="0" bhvcode="sppp" oindex="1">
    <color red="0" green="0" blue="0"/>
    <uid>3</uid>
    <autoReverse>false</autoReverse>
    <isclicktri>false</isclicktri>
    <repeatcount>1</repeatcount>
    <rangedata start="0" end="0.5"/>
  </xeff>
  <xeff index="4" displayname="单击此处输入你的正文,文字是您思想的提炼,为了最终演示发布的良好效果,请尽量言简意赅的阐述观点；根据需要可酌情增减文字 " abstypecode="0" spid="11" nativeid="10" isexit="0" bhvcode="spp" oindex="4">
    <color red="0" green="0" blue="0"/>
    <uid>4</uid>
    <autoReverse>false</autoReverse>
    <isclicktri>false</isclicktri>
    <repeatcount>1</repeatcount>
    <rangedata start="0.5" end="1"/>
  </xeff>
  <xeff index="5" displayname="请输入标题" abstypecode="0" spid="15" nativeid="10" isexit="0" bhvcode="spp" oindex="5">
    <color red="0" green="0" blue="0"/>
    <uid>5</uid>
    <autoReverse>false</autoReverse>
    <isclicktri>false</isclicktri>
    <repeatcount>1</repeatcount>
    <rangedata start="0.5" end="1"/>
  </xeff>
  <xeff index="6" displayname="Please enter the title" abstypecode="0" spid="16" nativeid="10" isexit="0" bhvcode="spp" oindex="6">
    <color red="0" green="0" blue="0"/>
    <uid>6</uid>
    <autoReverse>false</autoReverse>
    <isclicktri>false</isclicktri>
    <repeatcount>1</repeatcount>
    <rangedata start="0.5" end="1"/>
  </xeff>
  <xeff index="7" displayname="觅知网-不倒翁ID:189359941" abstypecode="0" spid="2" nativeid="10" isexit="0" bhvcode="spp" oindex="7">
    <color red="0" green="0" blue="0"/>
    <uid>7</uid>
    <autoReverse>false</autoReverse>
    <isclicktri>false</isclicktri>
    <repeatcount>1</repeatcount>
    <rangedata start="1" end="1.5"/>
  </xeff>
  <xeff index="8" displayname="觅知网-不倒翁ID:189359941" abstypecode="0" spid="3" nativeid="10" isexit="0" bhvcode="spp" oindex="8">
    <color red="0" green="0" blue="0"/>
    <uid>8</uid>
    <autoReverse>false</autoReverse>
    <isclicktri>false</isclicktri>
    <repeatcount>1</repeatcount>
    <rangedata start="1.25" end="1.75"/>
  </xeff>
  <xeff index="9" displayname="觅知网-不倒翁ID:189359941" abstypecode="0" spid="4" nativeid="10" isexit="0" bhvcode="spp" oindex="9">
    <color red="0" green="0" blue="0"/>
    <uid>9</uid>
    <autoReverse>false</autoReverse>
    <isclicktri>false</isclicktri>
    <repeatcount>1</repeatcount>
    <rangedata start="0.75" end="1.25"/>
  </xeff>
  <xeff index="10" displayname="觅知网-不倒翁ID:189359941" abstypecode="0" spid="5" nativeid="10" isexit="0" bhvcode="spp" oindex="10">
    <color red="0" green="0" blue="0"/>
    <uid>10</uid>
    <autoReverse>false</autoReverse>
    <isclicktri>false</isclicktri>
    <repeatcount>1</repeatcount>
    <rangedata start="0.75" end="1.25"/>
  </xeff>
  <xeff index="11" displayname="觅知网-不倒翁ID:189359941" abstypecode="0" spid="6" nativeid="10" isexit="0" bhvcode="spp" oindex="11">
    <color red="0" green="0" blue="0"/>
    <uid>11</uid>
    <autoReverse>false</autoReverse>
    <isclicktri>false</isclicktri>
    <repeatcount>1</repeatcount>
    <rangedata start="1" end="1.5"/>
  </xeff>
  <xeff index="12" displayname="觅知网-不倒翁ID:189359941" abstypecode="0" spid="7" nativeid="10" isexit="0" bhvcode="spp" oindex="12">
    <color red="0" green="0" blue="0"/>
    <uid>12</uid>
    <autoReverse>false</autoReverse>
    <isclicktri>false</isclicktri>
    <repeatcount>1</repeatcount>
    <rangedata start="1.25" end="1.75"/>
  </xeff>
  <xeff index="13" displayname="单击此处输入你的正文,文字是您思想的提炼,为了最终演示发布的良好效果,请尽量言简意赅的阐述观点" abstypecode="0" spid="12" nativeid="10" isexit="0" bhvcode="spp" oindex="13">
    <color red="0" green="0" blue="0"/>
    <uid>13</uid>
    <autoReverse>false</autoReverse>
    <isclicktri>false</isclicktri>
    <repeatcount>1</repeatcount>
    <rangedata start="0.75" end="1.25"/>
  </xeff>
  <xeff index="14" displayname="单击此处输入你的正文,文字是您思想的提炼,为了最终演示发布的良好效果,请尽量言简意赅的阐述观点" abstypecode="0" spid="13" nativeid="10" isexit="0" bhvcode="spp" oindex="14">
    <color red="0" green="0" blue="0"/>
    <uid>14</uid>
    <autoReverse>false</autoReverse>
    <isclicktri>false</isclicktri>
    <repeatcount>1</repeatcount>
    <rangedata start="1" end="1.5"/>
  </xeff>
  <xeff index="15" displayname="单击此处输入你的正文,文字是您思想的提炼,为了最终演示发布的良好效果,请尽量言简意赅的阐述观点" abstypecode="0" spid="14" nativeid="10" isexit="0" bhvcode="spp" oindex="15">
    <color red="0" green="0" blue="0"/>
    <uid>15</uid>
    <autoReverse>false</autoReverse>
    <isclicktri>false</isclicktri>
    <repeatcount>1</repeatcount>
    <rangedata start="1.25" end="1.75"/>
  </xeff>
  <xeff index="16" displayname="图形 19" abstypecode="0" spid="20" nativeid="10" isexit="0" bhvcode="spp" oindex="16">
    <color red="0" green="0" blue="0"/>
    <uid>16</uid>
    <autoReverse>false</autoReverse>
    <isclicktri>false</isclicktri>
    <repeatcount>1</repeatcount>
    <rangedata start="0.75" end="1.25"/>
  </xeff>
  <xeff index="17" displayname="图形 42" abstypecode="0" spid="43" nativeid="10" isexit="0" bhvcode="spp" oindex="17">
    <color red="0" green="0" blue="0"/>
    <uid>17</uid>
    <autoReverse>false</autoReverse>
    <isclicktri>false</isclicktri>
    <repeatcount>1</repeatcount>
    <rangedata start="1" end="1.5"/>
  </xeff>
  <xeff index="18" displayname="图形 56" abstypecode="0" spid="57" nativeid="10" isexit="0" bhvcode="spp" oindex="18">
    <color red="0" green="0" blue="0"/>
    <uid>18</uid>
    <autoReverse>false</autoReverse>
    <isclicktri>false</isclicktri>
    <repeatcount>1</repeatcount>
    <rangedata start="1.25" end="1.75"/>
  </xeff>
  <sldid>-1</sldid>
</xseqc>
</file>

<file path=customXml/item12.xml><?xml version="1.0" encoding="utf-8"?>
<xseqc xmlns:xsd="http://www.w3.org/2001/XMLSchema" xmlns:xsi="http://www.w3.org/2001/XMLSchema-instance">
  <xeff index="1" displayname="觅知网-不倒翁ID:189359941" abstypecode="0" spid="2" nativeid="10" isexit="0" bhvcode="spp" oindex="2">
    <color red="0" green="0" blue="0"/>
    <uid>1</uid>
    <autoReverse>false</autoReverse>
    <isclicktri>false</isclicktri>
    <repeatcount>1</repeatcount>
    <rangedata start="0.5" end="1"/>
  </xeff>
  <xeff index="2" displayname="请添加小标题" abstypecode="0" spid="10" nativeid="10" isexit="0" bhvcode="spp" oindex="3">
    <color red="0" green="0" blue="0"/>
    <uid>2</uid>
    <autoReverse>false</autoReverse>
    <isclicktri>false</isclicktri>
    <repeatcount>1</repeatcount>
    <rangedata start="0.5" end="1"/>
  </xeff>
  <xeff index="3" displayname="1" abstypecode="0" spid="11" nativeid="10" isexit="0" bhvcode="spp" oindex="4">
    <color red="0" green="0" blue="0"/>
    <uid>3</uid>
    <autoReverse>false</autoReverse>
    <isclicktri>false</isclicktri>
    <repeatcount>1</repeatcount>
    <rangedata start="0.5" end="1"/>
  </xeff>
  <xeff index="4" displayname="此处输入你的正文,文字是您思想的提炼,为了最终演示发布的良好效果,请尽量言简意赅的阐述观点；" abstypecode="0" spid="12" nativeid="10" isexit="0" bhvcode="spp" oindex="5">
    <color red="0" green="0" blue="0"/>
    <uid>4</uid>
    <autoReverse>false</autoReverse>
    <isclicktri>false</isclicktri>
    <repeatcount>1</repeatcount>
    <rangedata start="0.5" end="1"/>
  </xeff>
  <xeff index="5" displayname="觅知网-不倒翁ID:189359941" abstypecode="0" spid="13" nativeid="10" isexit="0" bhvcode="spp" oindex="6">
    <color red="0" green="0" blue="0"/>
    <uid>5</uid>
    <autoReverse>false</autoReverse>
    <isclicktri>false</isclicktri>
    <repeatcount>1</repeatcount>
    <rangedata start="1" end="1.5"/>
  </xeff>
  <xeff index="6" displayname="请添加小标题" abstypecode="0" spid="15" nativeid="10" isexit="0" bhvcode="spp" oindex="7">
    <color red="0" green="0" blue="0"/>
    <uid>6</uid>
    <autoReverse>false</autoReverse>
    <isclicktri>false</isclicktri>
    <repeatcount>1</repeatcount>
    <rangedata start="1" end="1.5"/>
  </xeff>
  <xeff index="7" displayname="3" abstypecode="0" spid="16" nativeid="10" isexit="0" bhvcode="spp" oindex="8">
    <color red="0" green="0" blue="0"/>
    <uid>7</uid>
    <autoReverse>false</autoReverse>
    <isclicktri>false</isclicktri>
    <repeatcount>1</repeatcount>
    <rangedata start="1" end="1.5"/>
  </xeff>
  <xeff index="8" displayname="此处输入你的正文,文字是您思想的提炼,为了最终演示发布的良好效果,请尽量言简意赅的阐述观点；" abstypecode="0" spid="17" nativeid="10" isexit="0" bhvcode="spp" oindex="9">
    <color red="0" green="0" blue="0"/>
    <uid>8</uid>
    <autoReverse>false</autoReverse>
    <isclicktri>false</isclicktri>
    <repeatcount>1</repeatcount>
    <rangedata start="1" end="1.5"/>
  </xeff>
  <xeff index="9" displayname="觅知网-不倒翁ID:189359941" abstypecode="0" spid="18" nativeid="10" isexit="0" bhvcode="spp" oindex="10">
    <color red="0" green="0" blue="0"/>
    <uid>9</uid>
    <autoReverse>false</autoReverse>
    <isclicktri>false</isclicktri>
    <repeatcount>1</repeatcount>
    <rangedata start="0.75" end="1.25"/>
  </xeff>
  <xeff index="10" displayname="请添加小标题" abstypecode="0" spid="20" nativeid="10" isexit="0" bhvcode="spp" oindex="11">
    <color red="0" green="0" blue="0"/>
    <uid>10</uid>
    <autoReverse>false</autoReverse>
    <isclicktri>false</isclicktri>
    <repeatcount>1</repeatcount>
    <rangedata start="0.75" end="1.25"/>
  </xeff>
  <xeff index="11" displayname="2" abstypecode="0" spid="21" nativeid="10" isexit="0" bhvcode="spp" oindex="12">
    <color red="0" green="0" blue="0"/>
    <uid>11</uid>
    <autoReverse>false</autoReverse>
    <isclicktri>false</isclicktri>
    <repeatcount>1</repeatcount>
    <rangedata start="0.75" end="1.25"/>
  </xeff>
  <xeff index="12" displayname="此处输入你的正文,文字是您思想的提炼,为了最终演示发布的良好效果,请尽量言简意赅的阐述观点；" abstypecode="0" spid="22" nativeid="10" isexit="0" bhvcode="spp" oindex="13">
    <color red="0" green="0" blue="0"/>
    <uid>12</uid>
    <autoReverse>false</autoReverse>
    <isclicktri>false</isclicktri>
    <repeatcount>1</repeatcount>
    <rangedata start="0.75" end="1.25"/>
  </xeff>
  <xeff index="13" displayname="觅知网-不倒翁ID:189359941" abstypecode="0" spid="27" nativeid="10" isexit="0" bhvcode="sppp" oindex="1">
    <color red="0" green="0" blue="0"/>
    <uid>13</uid>
    <autoReverse>false</autoReverse>
    <isclicktri>false</isclicktri>
    <repeatcount>1</repeatcount>
    <rangedata start="0" end="0.5"/>
  </xeff>
  <xeff index="14" displayname="觅知网-不倒翁ID:189359941" abstypecode="0" spid="4" nativeid="10" isexit="0" bhvcode="spp" oindex="14">
    <color red="0" green="0" blue="0"/>
    <uid>14</uid>
    <autoReverse>false</autoReverse>
    <isclicktri>false</isclicktri>
    <repeatcount>1</repeatcount>
    <rangedata start="0.25" end="0.75"/>
  </xeff>
  <xeff index="15" displayname="觅知网-不倒翁ID:189359941" abstypecode="0" spid="5" nativeid="10" isexit="0" bhvcode="spp" oindex="15">
    <color red="0" green="0" blue="0"/>
    <uid>15</uid>
    <autoReverse>false</autoReverse>
    <isclicktri>false</isclicktri>
    <repeatcount>1</repeatcount>
    <rangedata start="0.25" end="0.75"/>
  </xeff>
  <xeff index="16" displayname="请输入标题" abstypecode="0" spid="6" nativeid="10" isexit="0" bhvcode="spp" oindex="16">
    <color red="0" green="0" blue="0"/>
    <uid>16</uid>
    <autoReverse>false</autoReverse>
    <isclicktri>false</isclicktri>
    <repeatcount>1</repeatcount>
    <rangedata start="0.25" end="0.75"/>
  </xeff>
  <xeff index="17" displayname="觅知网-不倒翁ID:189359941" abstypecode="0" spid="7" nativeid="10" isexit="0" bhvcode="spp" oindex="17">
    <color red="0" green="0" blue="0"/>
    <uid>17</uid>
    <autoReverse>false</autoReverse>
    <isclicktri>false</isclicktri>
    <repeatcount>1</repeatcount>
    <rangedata start="0.75" end="1.25"/>
  </xeff>
  <xeff index="18" displayname="单击此处输入你的正文,文字是您思想的提炼,为了最终演示发布的良好效果,请尽量言简意赅的阐述观点；根据需要可酌情增减文字,以便观者可以准确理解您所传达的信息。" abstypecode="0" spid="8" nativeid="10" isexit="0" bhvcode="spp" oindex="18">
    <color red="0" green="0" blue="0"/>
    <uid>18</uid>
    <autoReverse>false</autoReverse>
    <isclicktri>false</isclicktri>
    <repeatcount>1</repeatcount>
    <rangedata start="0.25" end="0.75"/>
  </xeff>
  <xeff index="19" displayname="觅知网-不倒翁ID:189359941" abstypecode="0" spid="9" nativeid="10" isexit="0" bhvcode="spp" oindex="19">
    <color red="0" green="0" blue="0"/>
    <uid>19</uid>
    <autoReverse>false</autoReverse>
    <isclicktri>false</isclicktri>
    <repeatcount>1</repeatcount>
    <rangedata start="0.25" end="0.75"/>
  </xeff>
  <sldid>-1</sldid>
</xseqc>
</file>

<file path=customXml/item13.xml><?xml version="1.0" encoding="utf-8"?>
<xseqc xmlns:xsd="http://www.w3.org/2001/XMLSchema" xmlns:xsi="http://www.w3.org/2001/XMLSchema-instance">
  <xeff index="1" displayname="觅知网-不倒翁ID:189359941" abstypecode="0" spid="2" nativeid="10" isexit="0" bhvcode="spp" oindex="4">
    <color red="0" green="0" blue="0"/>
    <uid>1</uid>
    <autoReverse>false</autoReverse>
    <isclicktri>false</isclicktri>
    <repeatcount>1</repeatcount>
    <rangedata start="0.25" end="0.75"/>
  </xeff>
  <xeff index="2" displayname="觅知网-不倒翁ID:189359941" abstypecode="0" spid="4" nativeid="10" isexit="0" bhvcode="sf" oindex="2">
    <color red="0" green="0" blue="0"/>
    <uid>2</uid>
    <autoReverse>false</autoReverse>
    <isclicktri>false</isclicktri>
    <repeatcount>1</repeatcount>
    <rangedata start="0.5" end="1"/>
  </xeff>
  <xeff index="3" displayname="觅知网-不倒翁ID:189359941" abstypecode="0" spid="8" nativeid="10" isexit="0" bhvcode="sf" oindex="3">
    <color red="0" green="0" blue="0"/>
    <uid>3</uid>
    <autoReverse>false</autoReverse>
    <isclicktri>false</isclicktri>
    <repeatcount>1</repeatcount>
    <rangedata start="0.75" end="1.25"/>
  </xeff>
  <xeff index="4" displayname="觅知网-不倒翁ID:189359941" abstypecode="0" spid="27" nativeid="10" isexit="0" bhvcode="sppp" oindex="1">
    <color red="0" green="0" blue="0"/>
    <uid>4</uid>
    <autoReverse>false</autoReverse>
    <isclicktri>false</isclicktri>
    <repeatcount>1</repeatcount>
    <rangedata start="0" end="0.5"/>
  </xeff>
  <xeff index="5" displayname="椭圆 45" abstypecode="0" spid="46" nativeid="10" isexit="0" bhvcode="sppp" oindex="5">
    <color red="0" green="0" blue="0"/>
    <uid>5</uid>
    <autoReverse>false</autoReverse>
    <isclicktri>false</isclicktri>
    <repeatcount>1</repeatcount>
    <rangedata start="0.25" end="0.75"/>
  </xeff>
  <sldid>-1</sldid>
</xseqc>
</file>

<file path=customXml/item2.xml><?xml version="1.0" encoding="utf-8"?>
<xseqc xmlns:xsd="http://www.w3.org/2001/XMLSchema" xmlns:xsi="http://www.w3.org/2001/XMLSchema-instance">
  <xeff index="1" displayname="觅知网-不倒翁ID:189359941" abstypecode="0" spid="27" nativeid="10" isexit="0" bhvcode="sppp" oindex="1">
    <color red="0" green="0" blue="0"/>
    <uid>1</uid>
    <autoReverse>false</autoReverse>
    <isclicktri>false</isclicktri>
    <repeatcount>1</repeatcount>
    <rangedata start="0" end="0.5"/>
  </xeff>
  <xeff index="2" displayname="觅知网-不倒翁ID:189359941" abstypecode="0" spid="18" nativeid="10" isexit="0" bhvcode="spp" oindex="2">
    <color red="0" green="0" blue="0"/>
    <uid>2</uid>
    <autoReverse>false</autoReverse>
    <isclicktri>false</isclicktri>
    <repeatcount>1</repeatcount>
    <rangedata start="0.25" end="0.75"/>
  </xeff>
  <xeff index="3" displayname="觅知网-不倒翁ID:189359941" abstypecode="0" spid="19" nativeid="10" isexit="0" bhvcode="spp" oindex="3">
    <color red="0" green="0" blue="0"/>
    <uid>3</uid>
    <autoReverse>false</autoReverse>
    <isclicktri>false</isclicktri>
    <repeatcount>1</repeatcount>
    <rangedata start="0.25" end="0.75"/>
  </xeff>
  <xeff index="4" displayname="觅知网-不倒翁ID:189359941" abstypecode="0" spid="20" nativeid="10" isexit="0" bhvcode="spp" oindex="4">
    <color red="0" green="0" blue="0"/>
    <uid>4</uid>
    <autoReverse>false</autoReverse>
    <isclicktri>false</isclicktri>
    <repeatcount>1</repeatcount>
    <rangedata start="0.25" end="0.75"/>
  </xeff>
  <xeff index="5" displayname="觅知网-不倒翁ID:189359941" abstypecode="0" spid="21" nativeid="10" isexit="0" bhvcode="spp" oindex="5">
    <color red="0" green="0" blue="0"/>
    <uid>5</uid>
    <autoReverse>false</autoReverse>
    <isclicktri>false</isclicktri>
    <repeatcount>1</repeatcount>
    <rangedata start="0.25" end="0.75"/>
  </xeff>
  <xeff index="6" displayname="新起点 新征程 新目标" abstypecode="0" spid="22" nativeid="10" isexit="0" bhvcode="spp" oindex="6">
    <color red="0" green="0" blue="0"/>
    <uid>6</uid>
    <autoReverse>false</autoReverse>
    <isclicktri>false</isclicktri>
    <repeatcount>1</repeatcount>
    <rangedata start="0.25" end="0.75"/>
  </xeff>
  <xeff index="7" displayname="0 1." abstypecode="0" spid="2" nativeid="10" isexit="0" bhvcode="spp" oindex="7">
    <color red="0" green="0" blue="0"/>
    <uid>7</uid>
    <autoReverse>false</autoReverse>
    <isclicktri>false</isclicktri>
    <repeatcount>1</repeatcount>
    <rangedata start="0.5" end="1"/>
  </xeff>
  <xeff index="8" displayname=" " abstypecode="0" spid="3" nativeid="10" isexit="0" bhvcode="spp" oindex="8">
    <color red="0" green="0" blue="0"/>
    <uid>8</uid>
    <autoReverse>false</autoReverse>
    <isclicktri>false</isclicktri>
    <repeatcount>1</repeatcount>
    <rangedata start="0.5" end="1"/>
  </xeff>
  <xeff index="9" displayname="请添加小标题" abstypecode="0" spid="4" nativeid="10" isexit="0" bhvcode="spp" oindex="9">
    <color red="0" green="0" blue="0"/>
    <uid>9</uid>
    <autoReverse>false</autoReverse>
    <isclicktri>false</isclicktri>
    <repeatcount>1</repeatcount>
    <rangedata start="0.5" end="1"/>
  </xeff>
  <xeff index="10" displayname="02." abstypecode="0" spid="6" nativeid="10" isexit="0" bhvcode="spp" oindex="10">
    <color red="0" green="0" blue="0"/>
    <uid>10</uid>
    <autoReverse>false</autoReverse>
    <isclicktri>false</isclicktri>
    <repeatcount>1</repeatcount>
    <rangedata start="0.5" end="1"/>
  </xeff>
  <xeff index="11" displayname=" " abstypecode="0" spid="7" nativeid="10" isexit="0" bhvcode="spp" oindex="11">
    <color red="0" green="0" blue="0"/>
    <uid>11</uid>
    <autoReverse>false</autoReverse>
    <isclicktri>false</isclicktri>
    <repeatcount>1</repeatcount>
    <rangedata start="0.5" end="1"/>
  </xeff>
  <xeff index="12" displayname="请添加小标题" abstypecode="0" spid="8" nativeid="10" isexit="0" bhvcode="spp" oindex="12">
    <color red="0" green="0" blue="0"/>
    <uid>12</uid>
    <autoReverse>false</autoReverse>
    <isclicktri>false</isclicktri>
    <repeatcount>1</repeatcount>
    <rangedata start="0.5" end="1"/>
  </xeff>
  <xeff index="13" displayname="单击此处输入你的正文,文字是您思想的提炼,为了最终演示发布的良好效果,请尽量言简意赅的阐述观点；" abstypecode="0" spid="9" nativeid="10" isexit="0" bhvcode="spp" oindex="13">
    <color red="0" green="0" blue="0"/>
    <uid>13</uid>
    <autoReverse>false</autoReverse>
    <isclicktri>false</isclicktri>
    <repeatcount>1</repeatcount>
    <rangedata start="0.5" end="1"/>
  </xeff>
  <xeff index="14" displayname="单击此处输入你的正文,文字是您思想的提炼,为了最终演示发布的良好效果,请尽量言简意赅的阐述观点；" abstypecode="0" spid="23" nativeid="10" isexit="0" bhvcode="spp" oindex="14">
    <color red="0" green="0" blue="0"/>
    <uid>14</uid>
    <autoReverse>false</autoReverse>
    <isclicktri>false</isclicktri>
    <repeatcount>1</repeatcount>
    <rangedata start="0.5" end="1"/>
  </xeff>
  <xeff index="15" displayname="03." abstypecode="0" spid="10" nativeid="10" isexit="0" bhvcode="spp" oindex="15">
    <color red="0" green="0" blue="0"/>
    <uid>15</uid>
    <autoReverse>false</autoReverse>
    <isclicktri>false</isclicktri>
    <repeatcount>1</repeatcount>
    <rangedata start="0.75" end="1.25"/>
  </xeff>
  <xeff index="16" displayname=" " abstypecode="0" spid="11" nativeid="10" isexit="0" bhvcode="spp" oindex="16">
    <color red="0" green="0" blue="0"/>
    <uid>16</uid>
    <autoReverse>false</autoReverse>
    <isclicktri>false</isclicktri>
    <repeatcount>1</repeatcount>
    <rangedata start="0.75" end="1.25"/>
  </xeff>
  <xeff index="17" displayname="请添加小标题" abstypecode="0" spid="12" nativeid="10" isexit="0" bhvcode="spp" oindex="17">
    <color red="0" green="0" blue="0"/>
    <uid>17</uid>
    <autoReverse>false</autoReverse>
    <isclicktri>false</isclicktri>
    <repeatcount>1</repeatcount>
    <rangedata start="0.75" end="1.25"/>
  </xeff>
  <xeff index="18" displayname="单击此处输入你的正文,文字是您思想的提炼,为了最终演示发布的良好效果,请尽量言简意赅的阐述观点；" abstypecode="0" spid="13" nativeid="10" isexit="0" bhvcode="spp" oindex="18">
    <color red="0" green="0" blue="0"/>
    <uid>18</uid>
    <autoReverse>false</autoReverse>
    <isclicktri>false</isclicktri>
    <repeatcount>1</repeatcount>
    <rangedata start="0.75" end="1.25"/>
  </xeff>
  <xeff index="19" displayname="04." abstypecode="0" spid="14" nativeid="10" isexit="0" bhvcode="spp" oindex="19">
    <color red="0" green="0" blue="0"/>
    <uid>19</uid>
    <autoReverse>false</autoReverse>
    <isclicktri>false</isclicktri>
    <repeatcount>1</repeatcount>
    <rangedata start="0.75" end="1.25"/>
  </xeff>
  <xeff index="20" displayname=" " abstypecode="0" spid="15" nativeid="10" isexit="0" bhvcode="spp" oindex="20">
    <color red="0" green="0" blue="0"/>
    <uid>20</uid>
    <autoReverse>false</autoReverse>
    <isclicktri>false</isclicktri>
    <repeatcount>1</repeatcount>
    <rangedata start="0.75" end="1.25"/>
  </xeff>
  <xeff index="21" displayname="请添加小标题" abstypecode="0" spid="16" nativeid="10" isexit="0" bhvcode="spp" oindex="21">
    <color red="0" green="0" blue="0"/>
    <uid>21</uid>
    <autoReverse>false</autoReverse>
    <isclicktri>false</isclicktri>
    <repeatcount>1</repeatcount>
    <rangedata start="0.75" end="1.25"/>
  </xeff>
  <xeff index="22" displayname="单击此处输入你的正文,文字是您思想的提炼,为了最终演示发布的良好效果,请尽量言简意赅的阐述观点；" abstypecode="0" spid="17" nativeid="10" isexit="0" bhvcode="spp" oindex="22">
    <color red="0" green="0" blue="0"/>
    <uid>22</uid>
    <autoReverse>false</autoReverse>
    <isclicktri>false</isclicktri>
    <repeatcount>1</repeatcount>
    <rangedata start="0.75" end="1.25"/>
  </xeff>
  <sldid>-1</sldid>
</xseqc>
</file>

<file path=customXml/item3.xml><?xml version="1.0" encoding="utf-8"?>
<xseqc xmlns:xsd="http://www.w3.org/2001/XMLSchema" xmlns:xsi="http://www.w3.org/2001/XMLSchema-instance">
  <xeff index="1" displayname="觅知网-不倒翁ID:189359941" abstypecode="0" spid="27" nativeid="10" isexit="0" bhvcode="sppp" oindex="1">
    <color red="0" green="0" blue="0"/>
    <uid>1</uid>
    <autoReverse>false</autoReverse>
    <isclicktri>false</isclicktri>
    <repeatcount>1</repeatcount>
    <rangedata start="0" end="0.5"/>
  </xeff>
  <xeff index="2" displayname="觅知网-不倒翁ID:189359941" abstypecode="0" spid="2" nativeid="10" isexit="0" bhvcode="spp" oindex="2">
    <color red="0" green="0" blue="0"/>
    <uid>2</uid>
    <autoReverse>false</autoReverse>
    <isclicktri>false</isclicktri>
    <repeatcount>1</repeatcount>
    <rangedata start="0.25" end="0.75"/>
  </xeff>
  <xeff index="3" displayname="请添加小标题" abstypecode="0" spid="44" nativeid="10" isexit="0" bhvcode="spp" oindex="3">
    <color red="0" green="0" blue="0"/>
    <uid>3</uid>
    <autoReverse>false</autoReverse>
    <isclicktri>false</isclicktri>
    <repeatcount>1</repeatcount>
    <rangedata start="0.5" end="1"/>
  </xeff>
  <xeff index="4" displayname="单击此处输入你的正文,文字是您思想的提炼,为了最终演示发布的良好效果,请尽量言简意赅的阐述观点；" abstypecode="0" spid="45" nativeid="10" isexit="0" bhvcode="spp" oindex="4">
    <color red="0" green="0" blue="0"/>
    <uid>4</uid>
    <autoReverse>false</autoReverse>
    <isclicktri>false</isclicktri>
    <repeatcount>1</repeatcount>
    <rangedata start="0.5" end="1"/>
  </xeff>
  <xeff index="5" displayname="请添加小标题" abstypecode="0" spid="46" nativeid="10" isexit="0" bhvcode="spp" oindex="5">
    <color red="0" green="0" blue="0"/>
    <uid>5</uid>
    <autoReverse>false</autoReverse>
    <isclicktri>false</isclicktri>
    <repeatcount>1</repeatcount>
    <rangedata start="0.75" end="1.25"/>
  </xeff>
  <xeff index="6" displayname="单击此处输入你的正文,文字是您思想的提炼,为了最终演示发布的良好效果,请尽量言简意赅的阐述观点；" abstypecode="0" spid="47" nativeid="10" isexit="0" bhvcode="spp" oindex="6">
    <color red="0" green="0" blue="0"/>
    <uid>6</uid>
    <autoReverse>false</autoReverse>
    <isclicktri>false</isclicktri>
    <repeatcount>1</repeatcount>
    <rangedata start="0.75" end="1.25"/>
  </xeff>
  <xeff index="7" displayname="请添加小标题" abstypecode="0" spid="48" nativeid="10" isexit="0" bhvcode="spp" oindex="7">
    <color red="0" green="0" blue="0"/>
    <uid>7</uid>
    <autoReverse>false</autoReverse>
    <isclicktri>false</isclicktri>
    <repeatcount>1</repeatcount>
    <rangedata start="1" end="1.5"/>
  </xeff>
  <xeff index="8" displayname="单击此处输入你的正文,文字是您思想的提炼,为了最终演示发布的良好效果,请尽量言简意赅的阐述观点；" abstypecode="0" spid="49" nativeid="10" isexit="0" bhvcode="spp" oindex="8">
    <color red="0" green="0" blue="0"/>
    <uid>8</uid>
    <autoReverse>false</autoReverse>
    <isclicktri>false</isclicktri>
    <repeatcount>1</repeatcount>
    <rangedata start="1" end="1.5"/>
  </xeff>
  <xeff index="9" displayname="图形 66" abstypecode="0" spid="67" nativeid="10" isexit="0" bhvcode="spp" oindex="9">
    <color red="0" green="0" blue="0"/>
    <uid>9</uid>
    <autoReverse>false</autoReverse>
    <isclicktri>false</isclicktri>
    <repeatcount>1</repeatcount>
    <rangedata start="1" end="1.5"/>
  </xeff>
  <xeff index="10" displayname="图形 72" abstypecode="0" spid="73" nativeid="10" isexit="0" bhvcode="spp" oindex="10">
    <color red="0" green="0" blue="0"/>
    <uid>10</uid>
    <autoReverse>false</autoReverse>
    <isclicktri>false</isclicktri>
    <repeatcount>1</repeatcount>
    <rangedata start="0.5" end="1"/>
  </xeff>
  <xeff index="11" displayname="图形 82" abstypecode="0" spid="83" nativeid="10" isexit="0" bhvcode="spp" oindex="11">
    <color red="0" green="0" blue="0"/>
    <uid>11</uid>
    <autoReverse>false</autoReverse>
    <isclicktri>false</isclicktri>
    <repeatcount>1</repeatcount>
    <rangedata start="0.75" end="1.25"/>
  </xeff>
  <sldid>-1</sldid>
</xseqc>
</file>

<file path=customXml/item4.xml><?xml version="1.0" encoding="utf-8"?>
<xseqc xmlns:xsd="http://www.w3.org/2001/XMLSchema" xmlns:xsi="http://www.w3.org/2001/XMLSchema-instance">
  <xeff index="1" displayname="觅知网-不倒翁ID:189359941" abstypecode="0" spid="3" nativeid="10" isexit="0" bhvcode="spp" oindex="3">
    <color red="0" green="0" blue="0"/>
    <uid>1</uid>
    <autoReverse>false</autoReverse>
    <isclicktri>false</isclicktri>
    <repeatcount>1</repeatcount>
    <rangedata start="0.5" end="1"/>
  </xeff>
  <xeff index="2" displayname="觅知网-不倒翁ID:189359941" abstypecode="0" spid="10" nativeid="10" isexit="0" bhvcode="spp" oindex="4">
    <color red="0" green="0" blue="0"/>
    <uid>2</uid>
    <autoReverse>false</autoReverse>
    <isclicktri>false</isclicktri>
    <repeatcount>1</repeatcount>
    <rangedata start="0.75" end="1.25"/>
  </xeff>
  <xeff index="3" displayname="觅知网-不倒翁ID:189359941" abstypecode="0" spid="2" nativeid="10" isexit="0" bhvcode="spp" oindex="2">
    <color red="0" green="0" blue="0"/>
    <uid>3</uid>
    <autoReverse>false</autoReverse>
    <isclicktri>false</isclicktri>
    <repeatcount>1</repeatcount>
    <rangedata start="0.25" end="0.75"/>
  </xeff>
  <xeff index="4" displayname="觅知网-不倒翁ID:189359941" abstypecode="0" spid="27" nativeid="10" isexit="0" bhvcode="sppp" oindex="1">
    <color red="0" green="0" blue="0"/>
    <uid>4</uid>
    <autoReverse>false</autoReverse>
    <isclicktri>false</isclicktri>
    <repeatcount>1</repeatcount>
    <rangedata start="0" end="0.5"/>
  </xeff>
  <sldid>-1</sldid>
</xseqc>
</file>

<file path=customXml/item5.xml><?xml version="1.0" encoding="utf-8"?>
<xseqc xmlns:xsd="http://www.w3.org/2001/XMLSchema" xmlns:xsi="http://www.w3.org/2001/XMLSchema-instance">
  <xeff index="1" displayname="觅知网-不倒翁ID:189359941" abstypecode="0" spid="57" nativeid="10" isexit="0" bhvcode="spp" oindex="8">
    <color red="0" green="0" blue="0"/>
    <uid>1</uid>
    <autoReverse>false</autoReverse>
    <isclicktri>false</isclicktri>
    <repeatcount>1</repeatcount>
    <rangedata start="0.25" end="0.75"/>
  </xeff>
  <xeff index="2" displayname="觅知网-不倒翁ID:189359941" abstypecode="0" spid="59" nativeid="10" isexit="0" bhvcode="spp" oindex="9">
    <color red="0" green="0" blue="0"/>
    <uid>2</uid>
    <autoReverse>false</autoReverse>
    <isclicktri>false</isclicktri>
    <repeatcount>1</repeatcount>
    <rangedata start="0.25" end="0.75"/>
  </xeff>
  <xeff index="3" displayname="觅知网-不倒翁ID:189359941" abstypecode="0" spid="51" nativeid="10" isexit="0" bhvcode="spp" oindex="2">
    <color red="0" green="0" blue="0"/>
    <uid>3</uid>
    <autoReverse>false</autoReverse>
    <isclicktri>false</isclicktri>
    <repeatcount>1</repeatcount>
    <rangedata start="0.5" end="1"/>
  </xeff>
  <xeff index="4" displayname="觅知网-不倒翁ID:189359941" abstypecode="0" spid="52" nativeid="10" isexit="0" bhvcode="spp" oindex="3">
    <color red="0" green="0" blue="0"/>
    <uid>4</uid>
    <autoReverse>false</autoReverse>
    <isclicktri>false</isclicktri>
    <repeatcount>1</repeatcount>
    <rangedata start="0.75" end="1.25"/>
  </xeff>
  <xeff index="5" displayname="请添加小标题" abstypecode="0" spid="53" nativeid="10" isexit="0" bhvcode="spp" oindex="4">
    <color red="0" green="0" blue="0"/>
    <uid>5</uid>
    <autoReverse>false</autoReverse>
    <isclicktri>false</isclicktri>
    <repeatcount>1</repeatcount>
    <rangedata start="0.5" end="1"/>
  </xeff>
  <xeff index="6" displayname="单击此处输入你的正文,文字是您思想的提炼,为了最终演示发布的良好效果,请尽量言简意赅的阐述观点；根据需要可酌情增减文字,以便观者可以准确理解您所传达的信息。" abstypecode="0" spid="54" nativeid="10" isexit="0" bhvcode="spp" oindex="5">
    <color red="0" green="0" blue="0"/>
    <uid>6</uid>
    <autoReverse>false</autoReverse>
    <isclicktri>false</isclicktri>
    <repeatcount>1</repeatcount>
    <rangedata start="0.5" end="1"/>
  </xeff>
  <xeff index="7" displayname="请添加小标题" abstypecode="0" spid="55" nativeid="10" isexit="0" bhvcode="spp" oindex="6">
    <color red="0" green="0" blue="0"/>
    <uid>7</uid>
    <autoReverse>false</autoReverse>
    <isclicktri>false</isclicktri>
    <repeatcount>1</repeatcount>
    <rangedata start="0.75" end="1.25"/>
  </xeff>
  <xeff index="8" displayname="单击此处输入你的正文,文字是您思想的提炼,为了最终演示发布的良好效果,请尽量言简意赅的阐述观点；根据需要可酌情增减文字,以便观者可以准确理解您所传达的信息。" abstypecode="0" spid="56" nativeid="10" isexit="0" bhvcode="spp" oindex="7">
    <color red="0" green="0" blue="0"/>
    <uid>8</uid>
    <autoReverse>false</autoReverse>
    <isclicktri>false</isclicktri>
    <repeatcount>1</repeatcount>
    <rangedata start="0.75" end="1.25"/>
  </xeff>
  <xeff index="9" displayname="觅知网-不倒翁ID:189359941" abstypecode="0" spid="27" nativeid="10" isexit="0" bhvcode="sppp" oindex="1">
    <color red="0" green="0" blue="0"/>
    <uid>9</uid>
    <autoReverse>false</autoReverse>
    <isclicktri>false</isclicktri>
    <repeatcount>1</repeatcount>
    <rangedata start="0" end="0.5"/>
  </xeff>
  <xeff index="10" displayname="请添加小标题" abstypecode="0" spid="58" nativeid="10" isexit="0" bhvcode="spp" oindex="10">
    <color red="0" green="0" blue="0"/>
    <uid>10</uid>
    <autoReverse>false</autoReverse>
    <isclicktri>false</isclicktri>
    <repeatcount>1</repeatcount>
    <rangedata start="0.25" end="0.75"/>
  </xeff>
  <sldid>-1</sldid>
</xseqc>
</file>

<file path=customXml/item6.xml><?xml version="1.0" encoding="utf-8"?>
<xseqc xmlns:xsd="http://www.w3.org/2001/XMLSchema" xmlns:xsi="http://www.w3.org/2001/XMLSchema-instance">
  <xeff index="1" displayname="觅知网-不倒翁ID:189359941" abstypecode="0" spid="27" nativeid="10" isexit="0" bhvcode="sppp" oindex="1">
    <color red="0" green="0" blue="0"/>
    <uid>1</uid>
    <autoReverse>false</autoReverse>
    <isclicktri>false</isclicktri>
    <repeatcount>1</repeatcount>
    <rangedata start="0" end="0.5"/>
  </xeff>
  <xeff index="2" displayname="觅知网-不倒翁ID:189359941" abstypecode="0" spid="46" nativeid="10" isexit="0" bhvcode="spp" oindex="2">
    <color red="0" green="0" blue="0"/>
    <uid>2</uid>
    <autoReverse>false</autoReverse>
    <isclicktri>false</isclicktri>
    <repeatcount>1</repeatcount>
    <rangedata start="0.25" end="0.75"/>
  </xeff>
  <xeff index="3" displayname="觅知网-不倒翁ID:189359941" abstypecode="0" spid="47" nativeid="10" isexit="0" bhvcode="spp" oindex="3">
    <color red="0" green="0" blue="0"/>
    <uid>3</uid>
    <autoReverse>false</autoReverse>
    <isclicktri>false</isclicktri>
    <repeatcount>1</repeatcount>
    <rangedata start="0.5" end="1"/>
  </xeff>
  <xeff index="4" displayname="觅知网-不倒翁ID:189359941" abstypecode="0" spid="56" nativeid="10" isexit="0" bhvcode="spp" oindex="4">
    <color red="0" green="0" blue="0"/>
    <uid>4</uid>
    <autoReverse>false</autoReverse>
    <isclicktri>false</isclicktri>
    <repeatcount>1</repeatcount>
    <rangedata start="0.75" end="1.25"/>
  </xeff>
  <xeff index="5" displayname="觅知网-不倒翁ID:189359941" abstypecode="0" spid="67" nativeid="10" isexit="0" bhvcode="spp" oindex="5">
    <color red="0" green="0" blue="0"/>
    <uid>5</uid>
    <autoReverse>false</autoReverse>
    <isclicktri>false</isclicktri>
    <repeatcount>1</repeatcount>
    <rangedata start="0.25" end="0.75"/>
  </xeff>
  <xeff index="6" displayname="觅知网-不倒翁ID:189359941" abstypecode="0" spid="68" nativeid="10" isexit="0" bhvcode="spp" oindex="6">
    <color red="0" green="0" blue="0"/>
    <uid>6</uid>
    <autoReverse>false</autoReverse>
    <isclicktri>false</isclicktri>
    <repeatcount>1</repeatcount>
    <rangedata start="0.5" end="1"/>
  </xeff>
  <xeff index="7" displayname="觅知网-不倒翁ID:189359941" abstypecode="0" spid="71" nativeid="10" isexit="0" bhvcode="spp" oindex="7">
    <color red="0" green="0" blue="0"/>
    <uid>7</uid>
    <autoReverse>false</autoReverse>
    <isclicktri>false</isclicktri>
    <repeatcount>1</repeatcount>
    <rangedata start="0.75" end="1.25"/>
  </xeff>
  <sldid>-1</sldid>
</xseqc>
</file>

<file path=customXml/item7.xml><?xml version="1.0" encoding="utf-8"?>
<xseqc xmlns:xsd="http://www.w3.org/2001/XMLSchema" xmlns:xsi="http://www.w3.org/2001/XMLSchema-instance">
  <xeff index="1" displayname="觅知网-不倒翁ID:189359941" abstypecode="0" spid="15" nativeid="10" isexit="0" bhvcode="sf" oindex="7">
    <color red="0" green="0" blue="0"/>
    <uid>1</uid>
    <autoReverse>false</autoReverse>
    <isclicktri>false</isclicktri>
    <repeatcount>1</repeatcount>
    <rangedata start="0.25" end="0.75"/>
  </xeff>
  <xeff index="2" displayname="觅知网-不倒翁ID:189359941" abstypecode="0" spid="16" nativeid="10" isexit="0" bhvcode="sf" oindex="8">
    <color red="0" green="0" blue="0"/>
    <uid>2</uid>
    <autoReverse>false</autoReverse>
    <isclicktri>false</isclicktri>
    <repeatcount>1</repeatcount>
    <rangedata start="0.25" end="0.75"/>
  </xeff>
  <xeff index="3" displayname="觅知网-不倒翁ID:189359941" abstypecode="0" spid="2" nativeid="10" isexit="0" bhvcode="sf" oindex="9">
    <color red="0" green="0" blue="0"/>
    <uid>3</uid>
    <autoReverse>false</autoReverse>
    <isclicktri>false</isclicktri>
    <repeatcount>1</repeatcount>
    <rangedata start="0.25" end="0.75"/>
  </xeff>
  <xeff index="4" displayname="请添加小标题" abstypecode="0" spid="25" nativeid="10" isexit="0" bhvcode="sf" oindex="10">
    <color red="0" green="0" blue="0"/>
    <uid>4</uid>
    <autoReverse>false</autoReverse>
    <isclicktri>false</isclicktri>
    <repeatcount>1</repeatcount>
    <rangedata start="0.25" end="0.75"/>
  </xeff>
  <xeff index="5" displayname="单击此处输入你的正文,文字是您思想的提炼,为了最终演示发布的良好效果,请尽量言简意赅的阐述观点；" abstypecode="0" spid="17" nativeid="10" isexit="0" bhvcode="sf" oindex="11">
    <color red="0" green="0" blue="0"/>
    <uid>5</uid>
    <autoReverse>false</autoReverse>
    <isclicktri>false</isclicktri>
    <repeatcount>1</repeatcount>
    <rangedata start="0.25" end="0.75"/>
  </xeff>
  <xeff index="6" displayname="觅知网-不倒翁ID:189359941" abstypecode="0" spid="18" nativeid="10" isexit="0" bhvcode="sf" oindex="12">
    <color red="0" green="0" blue="0"/>
    <uid>6</uid>
    <autoReverse>false</autoReverse>
    <isclicktri>false</isclicktri>
    <repeatcount>1</repeatcount>
    <rangedata start="0.25" end="0.75"/>
  </xeff>
  <xeff index="7" displayname="觅知网-不倒翁ID:189359941" abstypecode="0" spid="19" nativeid="10" isexit="0" bhvcode="sf" oindex="13">
    <color red="0" green="0" blue="0"/>
    <uid>7</uid>
    <autoReverse>false</autoReverse>
    <isclicktri>false</isclicktri>
    <repeatcount>1</repeatcount>
    <rangedata start="0.25" end="0.75"/>
  </xeff>
  <xeff index="8" displayname="觅知网-不倒翁ID:189359941" abstypecode="0" spid="9" nativeid="10" isexit="0" bhvcode="sf" oindex="5">
    <color red="0" green="0" blue="0"/>
    <uid>8</uid>
    <autoReverse>false</autoReverse>
    <isclicktri>false</isclicktri>
    <repeatcount>1</repeatcount>
    <rangedata start="0.25" end="0.75"/>
  </xeff>
  <xeff index="9" displayname="觅知网-不倒翁ID:189359941" abstypecode="0" spid="10" nativeid="10" isexit="0" bhvcode="sf" oindex="6">
    <color red="0" green="0" blue="0"/>
    <uid>9</uid>
    <autoReverse>false</autoReverse>
    <isclicktri>false</isclicktri>
    <repeatcount>1</repeatcount>
    <rangedata start="0.25" end="0.75"/>
  </xeff>
  <xeff index="10" displayname="觅知网-不倒翁ID:189359941" abstypecode="0" spid="43" nativeid="10" isexit="0" bhvcode="sf" oindex="14">
    <color red="0" green="0" blue="0"/>
    <uid>10</uid>
    <autoReverse>false</autoReverse>
    <isclicktri>false</isclicktri>
    <repeatcount>1</repeatcount>
    <rangedata start="0.25" end="0.75"/>
  </xeff>
  <xeff index="11" displayname="觅知网-不倒翁ID:189359941" abstypecode="0" spid="44" nativeid="10" isexit="0" bhvcode="sf" oindex="15">
    <color red="0" green="0" blue="0"/>
    <uid>11</uid>
    <autoReverse>false</autoReverse>
    <isclicktri>false</isclicktri>
    <repeatcount>1</repeatcount>
    <rangedata start="0.25" end="0.75"/>
  </xeff>
  <xeff index="12" displayname="觅知网-不倒翁ID:189359941" abstypecode="0" spid="45" nativeid="10" isexit="0" bhvcode="sf" oindex="16">
    <color red="0" green="0" blue="0"/>
    <uid>12</uid>
    <autoReverse>false</autoReverse>
    <isclicktri>false</isclicktri>
    <repeatcount>1</repeatcount>
    <rangedata start="0.25" end="0.75"/>
  </xeff>
  <xeff index="13" displayname="请添加小标题" abstypecode="0" spid="50" nativeid="10" isexit="0" bhvcode="sf" oindex="17">
    <color red="0" green="0" blue="0"/>
    <uid>13</uid>
    <autoReverse>false</autoReverse>
    <isclicktri>false</isclicktri>
    <repeatcount>1</repeatcount>
    <rangedata start="0.25" end="0.75"/>
  </xeff>
  <xeff index="14" displayname="单击此处输入你的正文,文字是您思想的提炼,为了最终演示发布的良好效果,请尽量言简意赅的阐述观点；" abstypecode="0" spid="51" nativeid="10" isexit="0" bhvcode="sf" oindex="18">
    <color red="0" green="0" blue="0"/>
    <uid>14</uid>
    <autoReverse>false</autoReverse>
    <isclicktri>false</isclicktri>
    <repeatcount>1</repeatcount>
    <rangedata start="0.25" end="0.75"/>
  </xeff>
  <xeff index="15" displayname="觅知网-不倒翁ID:189359941" abstypecode="0" spid="27" nativeid="10" isexit="0" bhvcode="sppp" oindex="1">
    <color red="0" green="0" blue="0"/>
    <uid>15</uid>
    <autoReverse>false</autoReverse>
    <isclicktri>false</isclicktri>
    <repeatcount>1</repeatcount>
    <rangedata start="0" end="0.5"/>
  </xeff>
  <xeff index="16" displayname="关键词" abstypecode="0" spid="5" nativeid="48" isexit="0" bhvcode="sppf" oindex="2">
    <color red="0" green="0" blue="0"/>
    <uid>16</uid>
    <autoReverse>false</autoReverse>
    <isclicktri>false</isclicktri>
    <repeatcount>1</repeatcount>
    <rangedata start="0.75" end="1.25"/>
  </xeff>
  <xeff index="17" displayname="关键词" abstypecode="0" spid="6" nativeid="48" isexit="0" bhvcode="sppf" oindex="3">
    <color red="0" green="0" blue="0"/>
    <uid>17</uid>
    <autoReverse>false</autoReverse>
    <isclicktri>false</isclicktri>
    <repeatcount>1</repeatcount>
    <rangedata start="1" end="1.5"/>
  </xeff>
  <xeff index="18" displayname="关键词" abstypecode="0" spid="7" nativeid="48" isexit="0" bhvcode="sppf" oindex="4">
    <color red="0" green="0" blue="0"/>
    <uid>18</uid>
    <autoReverse>false</autoReverse>
    <isclicktri>false</isclicktri>
    <repeatcount>1</repeatcount>
    <rangedata start="1.25" end="1.75"/>
  </xeff>
  <xeff index="19" displayname="图形 56" abstypecode="0" spid="57" nativeid="10" isexit="0" bhvcode="sf" oindex="19">
    <color red="0" green="0" blue="0"/>
    <uid>19</uid>
    <autoReverse>false</autoReverse>
    <isclicktri>false</isclicktri>
    <repeatcount>1</repeatcount>
    <rangedata start="0.25" end="0.75"/>
  </xeff>
  <xeff index="20" displayname="图形 62" abstypecode="0" spid="63" nativeid="10" isexit="0" bhvcode="sf" oindex="20">
    <color red="0" green="0" blue="0"/>
    <uid>20</uid>
    <autoReverse>false</autoReverse>
    <isclicktri>false</isclicktri>
    <repeatcount>1</repeatcount>
    <rangedata start="0.25" end="0.75"/>
  </xeff>
  <xeff index="21" displayname="请添加小标题" abstypecode="0" spid="8" nativeid="10" isexit="0" bhvcode="spp" oindex="21">
    <color red="0" green="0" blue="0"/>
    <uid>21</uid>
    <autoReverse>false</autoReverse>
    <isclicktri>false</isclicktri>
    <repeatcount>1</repeatcount>
    <rangedata start="0.5" end="1"/>
  </xeff>
  <xeff index="22" displayname="单击此处输入你的正文,文字是您思想的提炼,为了最终演示发布的良好效果,请尽量言简意赅的阐述观点；根据需要可酌情增减文字,以便观者可以准确理解您所传达的信息。" abstypecode="0" spid="4" nativeid="10" isexit="0" bhvcode="spp" oindex="22">
    <color red="0" green="0" blue="0"/>
    <uid>22</uid>
    <autoReverse>false</autoReverse>
    <isclicktri>false</isclicktri>
    <repeatcount>1</repeatcount>
    <rangedata start="0.5" end="1"/>
  </xeff>
  <sldid>-1</sldid>
</xseqc>
</file>

<file path=customXml/item8.xml><?xml version="1.0" encoding="utf-8"?>
<xseqc xmlns:xsd="http://www.w3.org/2001/XMLSchema" xmlns:xsi="http://www.w3.org/2001/XMLSchema-instance">
  <xeff index="1" displayname="添加标题" abstypecode="0" spid="10" nativeid="0" isexit="0" bhvcode="spppp" oindex="2">
    <color red="0" green="0" blue="0"/>
    <uid>1</uid>
    <autoReverse>false</autoReverse>
    <isclicktri>false</isclicktri>
    <repeatcount>1</repeatcount>
    <rangedata start="0.5" end="1.25"/>
  </xeff>
  <xeff index="2" displayname="添加标题" abstypecode="0" spid="18" nativeid="0" isexit="0" bhvcode="spppp" oindex="6">
    <color red="0" green="0" blue="0"/>
    <uid>2</uid>
    <autoReverse>false</autoReverse>
    <isclicktri>false</isclicktri>
    <repeatcount>1</repeatcount>
    <rangedata start="1" end="1.75"/>
  </xeff>
  <xeff index="3" displayname="添加标题" abstypecode="0" spid="9" nativeid="0" isexit="0" bhvcode="spppp" oindex="3">
    <color red="0" green="0" blue="0"/>
    <uid>3</uid>
    <autoReverse>false</autoReverse>
    <isclicktri>false</isclicktri>
    <repeatcount>1</repeatcount>
    <rangedata start="0.75" end="1.5"/>
  </xeff>
  <xeff index="4" displayname="添加标题" abstypecode="0" spid="17" nativeid="0" isexit="0" bhvcode="spppp" oindex="7">
    <color red="0" green="0" blue="0"/>
    <uid>4</uid>
    <autoReverse>false</autoReverse>
    <isclicktri>false</isclicktri>
    <repeatcount>1</repeatcount>
    <rangedata start="1.25" end="2"/>
  </xeff>
  <xeff index="5" displayname="单击此处输入你的正文,文字是您思想的提炼,为了最终演示发布的良好效果,请尽量言简意赅的阐述观点；" abstypecode="0" spid="11" nativeid="39" isexit="0" bhvcode="sfpp" oindex="4">
    <color red="0" green="0" blue="0"/>
    <uid>5</uid>
    <autoReverse>false</autoReverse>
    <isclicktri>false</isclicktri>
    <repeatcount>1</repeatcount>
    <rangedata start="0.5" end="1.5"/>
  </xeff>
  <xeff index="6" displayname="单击此处输入你的正文,文字是您思想的提炼,为了最终演示发布的良好效果,请尽量言简意赅的阐述观点；" abstypecode="0" spid="19" nativeid="39" isexit="0" bhvcode="sfpp" oindex="8">
    <color red="0" green="0" blue="0"/>
    <uid>6</uid>
    <autoReverse>false</autoReverse>
    <isclicktri>false</isclicktri>
    <repeatcount>1</repeatcount>
    <rangedata start="1" end="2"/>
  </xeff>
  <xeff index="7" displayname="单击此处输入你的正文,文字是您思想的提炼,为了最终演示发布的良好效果,请尽量言简意赅的阐述观点；" abstypecode="0" spid="12" nativeid="39" isexit="0" bhvcode="sfpp" oindex="5">
    <color red="0" green="0" blue="0"/>
    <uid>7</uid>
    <autoReverse>false</autoReverse>
    <isclicktri>false</isclicktri>
    <repeatcount>1</repeatcount>
    <rangedata start="0.75" end="1.75"/>
  </xeff>
  <xeff index="8" displayname="单击此处输入你的正文,文字是您思想的提炼,为了最终演示发布的良好效果,请尽量言简意赅的阐述观点；" abstypecode="0" spid="20" nativeid="39" isexit="0" bhvcode="sfpp" oindex="9">
    <color red="0" green="0" blue="0"/>
    <uid>8</uid>
    <autoReverse>false</autoReverse>
    <isclicktri>false</isclicktri>
    <repeatcount>1</repeatcount>
    <rangedata start="1.25" end="2.25"/>
  </xeff>
  <xeff index="9" displayname="觅知网-不倒翁ID:189359941" abstypecode="0" spid="27" nativeid="10" isexit="0" bhvcode="sppp" oindex="1">
    <color red="0" green="0" blue="0"/>
    <uid>9</uid>
    <autoReverse>false</autoReverse>
    <isclicktri>false</isclicktri>
    <repeatcount>1</repeatcount>
    <rangedata start="0" end="0.5"/>
  </xeff>
  <xeff index="10" displayname="觅知网-不倒翁ID:189359941" abstypecode="0" spid="24" nativeid="10" isexit="0" bhvcode="sppp" oindex="10">
    <color red="0" green="0" blue="0"/>
    <uid>10</uid>
    <autoReverse>false</autoReverse>
    <isclicktri>false</isclicktri>
    <repeatcount>1</repeatcount>
    <rangedata start="0.25" end="0.75"/>
  </xeff>
  <xeff index="11" displayname="觅知网-不倒翁ID:189359941" abstypecode="0" spid="2" nativeid="10" isexit="0" bhvcode="spp" oindex="11">
    <color red="0" green="0" blue="0"/>
    <uid>11</uid>
    <autoReverse>false</autoReverse>
    <isclicktri>false</isclicktri>
    <repeatcount>1</repeatcount>
    <rangedata start="0.5" end="1"/>
  </xeff>
  <xeff index="12" displayname="觅知网-不倒翁ID:189359941" abstypecode="0" spid="3" nativeid="10" isexit="0" bhvcode="spp" oindex="12">
    <color red="0" green="0" blue="0"/>
    <uid>12</uid>
    <autoReverse>false</autoReverse>
    <isclicktri>false</isclicktri>
    <repeatcount>1</repeatcount>
    <rangedata start="0.75" end="1.25"/>
  </xeff>
  <xeff index="13" displayname="觅知网-不倒翁ID:189359941" abstypecode="0" spid="15" nativeid="10" isexit="0" bhvcode="spp" oindex="13">
    <color red="0" green="0" blue="0"/>
    <uid>13</uid>
    <autoReverse>false</autoReverse>
    <isclicktri>false</isclicktri>
    <repeatcount>1</repeatcount>
    <rangedata start="1" end="1.5"/>
  </xeff>
  <xeff index="14" displayname="觅知网-不倒翁ID:189359941" abstypecode="0" spid="16" nativeid="10" isexit="0" bhvcode="spp" oindex="14">
    <color red="0" green="0" blue="0"/>
    <uid>14</uid>
    <autoReverse>false</autoReverse>
    <isclicktri>false</isclicktri>
    <repeatcount>1</repeatcount>
    <rangedata start="1.25" end="1.75"/>
  </xeff>
  <xeff index="15" displayname="图形 6" abstypecode="0" spid="7" nativeid="10" isexit="0" bhvcode="spp" oindex="15">
    <color red="0" green="0" blue="0"/>
    <uid>15</uid>
    <autoReverse>false</autoReverse>
    <isclicktri>false</isclicktri>
    <repeatcount>1</repeatcount>
    <rangedata start="0.5" end="1"/>
  </xeff>
  <xeff index="16" displayname="图形 25" abstypecode="0" spid="26" nativeid="10" isexit="0" bhvcode="spp" oindex="16">
    <color red="0" green="0" blue="0"/>
    <uid>16</uid>
    <autoReverse>false</autoReverse>
    <isclicktri>false</isclicktri>
    <repeatcount>1</repeatcount>
    <rangedata start="0.75" end="1.25"/>
  </xeff>
  <xeff index="17" displayname="图形 42" abstypecode="0" spid="43" nativeid="10" isexit="0" bhvcode="spp" oindex="17">
    <color red="0" green="0" blue="0"/>
    <uid>17</uid>
    <autoReverse>false</autoReverse>
    <isclicktri>false</isclicktri>
    <repeatcount>1</repeatcount>
    <rangedata start="1" end="1.5"/>
  </xeff>
  <xeff index="18" displayname="图形 46" abstypecode="0" spid="47" nativeid="10" isexit="0" bhvcode="spp" oindex="18">
    <color red="0" green="0" blue="0"/>
    <uid>18</uid>
    <autoReverse>false</autoReverse>
    <isclicktri>false</isclicktri>
    <repeatcount>1</repeatcount>
    <rangedata start="1.25" end="1.75"/>
  </xeff>
  <sldid>-1</sldid>
</xseqc>
</file>

<file path=customXml/item9.xml><?xml version="1.0" encoding="utf-8"?>
<xseqc xmlns:xsd="http://www.w3.org/2001/XMLSchema" xmlns:xsi="http://www.w3.org/2001/XMLSchema-instance">
  <xeff index="1" displayname="觅知网-不倒翁ID:189359941" abstypecode="0" spid="2" nativeid="31" isexit="0" bhvcode="spppf" oindex="2">
    <color red="0" green="0" blue="0"/>
    <uid>1</uid>
    <autoReverse>false</autoReverse>
    <isclicktri>false</isclicktri>
    <repeatcount>1</repeatcount>
    <rangedata start="0.25" end="0.75"/>
  </xeff>
  <xeff index="2" displayname="觅知网-不倒翁ID:189359941" abstypecode="0" spid="22" nativeid="10" isexit="0" bhvcode="spp" oindex="3">
    <color red="0" green="0" blue="0"/>
    <uid>2</uid>
    <autoReverse>false</autoReverse>
    <isclicktri>false</isclicktri>
    <repeatcount>1</repeatcount>
    <rangedata start="0.25" end="0.75"/>
  </xeff>
  <xeff index="3" displayname="觅知网-不倒翁ID:189359941" abstypecode="0" spid="27" nativeid="10" isexit="0" bhvcode="sppp" oindex="1">
    <color red="0" green="0" blue="0"/>
    <uid>3</uid>
    <autoReverse>false</autoReverse>
    <isclicktri>false</isclicktri>
    <repeatcount>1</repeatcount>
    <rangedata start="0" end="0.5"/>
  </xeff>
  <xeff index="4" displayname="觅知网-不倒翁ID:189359941" abstypecode="0" spid="4" nativeid="10" isexit="0" bhvcode="sppp" oindex="4">
    <color red="0" green="0" blue="0"/>
    <uid>4</uid>
    <autoReverse>false</autoReverse>
    <isclicktri>false</isclicktri>
    <repeatcount>1</repeatcount>
    <rangedata start="0.5" end="1"/>
  </xeff>
  <xeff index="5" displayname="觅知网-不倒翁ID:189359941" abstypecode="0" spid="5" nativeid="10" isexit="0" bhvcode="spp" oindex="5">
    <color red="0" green="0" blue="0"/>
    <uid>5</uid>
    <autoReverse>false</autoReverse>
    <isclicktri>false</isclicktri>
    <repeatcount>1</repeatcount>
    <rangedata start="0.75" end="1.25"/>
  </xeff>
  <xeff index="6" displayname="添加标题" abstypecode="0" spid="6" nativeid="10" isexit="0" bhvcode="spp" oindex="6">
    <color red="0" green="0" blue="0"/>
    <uid>6</uid>
    <autoReverse>false</autoReverse>
    <isclicktri>false</isclicktri>
    <repeatcount>1</repeatcount>
    <rangedata start="0.75" end="1.25"/>
  </xeff>
  <xeff index="7" displayname="单击此处输入你的正文,文字是您思想的提炼,为了最终演示发布的良好效果,请尽量言简意赅的阐述观点；" abstypecode="0" spid="7" nativeid="10" isexit="0" bhvcode="spp" oindex="7">
    <color red="0" green="0" blue="0"/>
    <uid>7</uid>
    <autoReverse>false</autoReverse>
    <isclicktri>false</isclicktri>
    <repeatcount>1</repeatcount>
    <rangedata start="0.75" end="1.25"/>
  </xeff>
  <xeff index="8" displayname="觅知网-不倒翁ID:189359941" abstypecode="0" spid="8" nativeid="10" isexit="0" bhvcode="spp" oindex="8">
    <color red="0" green="0" blue="0"/>
    <uid>8</uid>
    <autoReverse>false</autoReverse>
    <isclicktri>false</isclicktri>
    <repeatcount>1</repeatcount>
    <rangedata start="1" end="1.5"/>
  </xeff>
  <xeff index="9" displayname="添加标题" abstypecode="0" spid="9" nativeid="10" isexit="0" bhvcode="spp" oindex="9">
    <color red="0" green="0" blue="0"/>
    <uid>9</uid>
    <autoReverse>false</autoReverse>
    <isclicktri>false</isclicktri>
    <repeatcount>1</repeatcount>
    <rangedata start="1" end="1.5"/>
  </xeff>
  <xeff index="10" displayname="单击此处输入你的正文,文字是您思想的提炼,为了最终演示发布的良好效果,请尽量言简意赅的阐述观点；" abstypecode="0" spid="10" nativeid="10" isexit="0" bhvcode="spp" oindex="10">
    <color red="0" green="0" blue="0"/>
    <uid>10</uid>
    <autoReverse>false</autoReverse>
    <isclicktri>false</isclicktri>
    <repeatcount>1</repeatcount>
    <rangedata start="1" end="1.5"/>
  </xeff>
  <xeff index="11" displayname="觅知网-不倒翁ID:189359941" abstypecode="0" spid="11" nativeid="10" isexit="0" bhvcode="spp" oindex="11">
    <color red="0" green="0" blue="0"/>
    <uid>11</uid>
    <autoReverse>false</autoReverse>
    <isclicktri>false</isclicktri>
    <repeatcount>1</repeatcount>
    <rangedata start="0.75" end="1.25"/>
  </xeff>
  <xeff index="12" displayname="添加标题" abstypecode="0" spid="12" nativeid="10" isexit="0" bhvcode="spp" oindex="12">
    <color red="0" green="0" blue="0"/>
    <uid>12</uid>
    <autoReverse>false</autoReverse>
    <isclicktri>false</isclicktri>
    <repeatcount>1</repeatcount>
    <rangedata start="0.75" end="1.25"/>
  </xeff>
  <xeff index="13" displayname="单击此处输入你的正文,文字是您思想的提炼,为了最终演示发布的良好效果,请尽量言简意赅的阐述观点；" abstypecode="0" spid="13" nativeid="10" isexit="0" bhvcode="spp" oindex="13">
    <color red="0" green="0" blue="0"/>
    <uid>13</uid>
    <autoReverse>false</autoReverse>
    <isclicktri>false</isclicktri>
    <repeatcount>1</repeatcount>
    <rangedata start="0.75" end="1.25"/>
  </xeff>
  <xeff index="14" displayname="觅知网-不倒翁ID:189359941" abstypecode="0" spid="14" nativeid="10" isexit="0" bhvcode="spp" oindex="14">
    <color red="0" green="0" blue="0"/>
    <uid>14</uid>
    <autoReverse>false</autoReverse>
    <isclicktri>false</isclicktri>
    <repeatcount>1</repeatcount>
    <rangedata start="1" end="1.5"/>
  </xeff>
  <xeff index="15" displayname="添加标题" abstypecode="0" spid="15" nativeid="10" isexit="0" bhvcode="spp" oindex="15">
    <color red="0" green="0" blue="0"/>
    <uid>15</uid>
    <autoReverse>false</autoReverse>
    <isclicktri>false</isclicktri>
    <repeatcount>1</repeatcount>
    <rangedata start="1" end="1.5"/>
  </xeff>
  <xeff index="16" displayname="单击此处输入你的正文,文字是您思想的提炼,为了最终演示发布的良好效果,请尽量言简意赅的阐述观点；" abstypecode="0" spid="16" nativeid="10" isexit="0" bhvcode="spp" oindex="16">
    <color red="0" green="0" blue="0"/>
    <uid>16</uid>
    <autoReverse>false</autoReverse>
    <isclicktri>false</isclicktri>
    <repeatcount>1</repeatcount>
    <rangedata start="1" end="1.5"/>
  </xeff>
  <sldid>-1</sldid>
</xseqc>
</file>

<file path=customXml/itemProps10.xml><?xml version="1.0" encoding="utf-8"?>
<ds:datastoreItem xmlns:ds="http://schemas.openxmlformats.org/officeDocument/2006/customXml" ds:itemID="{ED52BB73-C146-4C5E-B7DE-368EE9278401}">
  <ds:schemaRefs/>
</ds:datastoreItem>
</file>

<file path=customXml/itemProps11.xml><?xml version="1.0" encoding="utf-8"?>
<ds:datastoreItem xmlns:ds="http://schemas.openxmlformats.org/officeDocument/2006/customXml" ds:itemID="{F4036AE4-9F8E-4923-8897-8DDAC7007B22}">
  <ds:schemaRefs/>
</ds:datastoreItem>
</file>

<file path=customXml/itemProps12.xml><?xml version="1.0" encoding="utf-8"?>
<ds:datastoreItem xmlns:ds="http://schemas.openxmlformats.org/officeDocument/2006/customXml" ds:itemID="{19627554-6B9C-4E79-911F-B9DF6749CA38}">
  <ds:schemaRefs/>
</ds:datastoreItem>
</file>

<file path=customXml/itemProps13.xml><?xml version="1.0" encoding="utf-8"?>
<ds:datastoreItem xmlns:ds="http://schemas.openxmlformats.org/officeDocument/2006/customXml" ds:itemID="{4948B94F-10B7-4CAB-B390-2D1B8CDF4633}">
  <ds:schemaRefs/>
</ds:datastoreItem>
</file>

<file path=customXml/itemProps14.xml><?xml version="1.0" encoding="utf-8"?>
<ds:datastoreItem xmlns:ds="http://schemas.openxmlformats.org/officeDocument/2006/customXml" ds:itemID="{87C22469-74C1-4C3C-9537-47633C1B6C0B}">
  <ds:schemaRefs/>
</ds:datastoreItem>
</file>

<file path=customXml/itemProps15.xml><?xml version="1.0" encoding="utf-8"?>
<ds:datastoreItem xmlns:ds="http://schemas.openxmlformats.org/officeDocument/2006/customXml" ds:itemID="{F43D26C1-033E-4362-880A-29BEDB77777F}">
  <ds:schemaRefs/>
</ds:datastoreItem>
</file>

<file path=customXml/itemProps16.xml><?xml version="1.0" encoding="utf-8"?>
<ds:datastoreItem xmlns:ds="http://schemas.openxmlformats.org/officeDocument/2006/customXml" ds:itemID="{AA3413EE-F527-4D07-B282-60CCDC44C22E}">
  <ds:schemaRefs/>
</ds:datastoreItem>
</file>

<file path=customXml/itemProps17.xml><?xml version="1.0" encoding="utf-8"?>
<ds:datastoreItem xmlns:ds="http://schemas.openxmlformats.org/officeDocument/2006/customXml" ds:itemID="{ABCE12AC-86EA-4160-A3C4-B4A8F54C9723}">
  <ds:schemaRefs/>
</ds:datastoreItem>
</file>

<file path=customXml/itemProps18.xml><?xml version="1.0" encoding="utf-8"?>
<ds:datastoreItem xmlns:ds="http://schemas.openxmlformats.org/officeDocument/2006/customXml" ds:itemID="{289112B2-5B3C-43D2-81DD-674FC7E75C2C}">
  <ds:schemaRefs/>
</ds:datastoreItem>
</file>

<file path=customXml/itemProps19.xml><?xml version="1.0" encoding="utf-8"?>
<ds:datastoreItem xmlns:ds="http://schemas.openxmlformats.org/officeDocument/2006/customXml" ds:itemID="{C2391EFE-953D-4457-971E-8260E65B043D}">
  <ds:schemaRefs/>
</ds:datastoreItem>
</file>

<file path=customXml/itemProps7.xml><?xml version="1.0" encoding="utf-8"?>
<ds:datastoreItem xmlns:ds="http://schemas.openxmlformats.org/officeDocument/2006/customXml" ds:itemID="{F95CA24E-8183-4EA7-A334-F1114AB30974}">
  <ds:schemaRefs/>
</ds:datastoreItem>
</file>

<file path=customXml/itemProps8.xml><?xml version="1.0" encoding="utf-8"?>
<ds:datastoreItem xmlns:ds="http://schemas.openxmlformats.org/officeDocument/2006/customXml" ds:itemID="{62E4AC86-A8B9-4621-8705-20A75042C0E0}">
  <ds:schemaRefs/>
</ds:datastoreItem>
</file>

<file path=customXml/itemProps9.xml><?xml version="1.0" encoding="utf-8"?>
<ds:datastoreItem xmlns:ds="http://schemas.openxmlformats.org/officeDocument/2006/customXml" ds:itemID="{F58E4F24-40F8-4945-85ED-DACF31A42CD0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WPS 演示</Application>
  <PresentationFormat>宽屏</PresentationFormat>
  <Paragraphs>2</Paragraphs>
  <Slides>1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6" baseType="lpstr">
      <vt:lpstr>Arial</vt:lpstr>
      <vt:lpstr>宋体</vt:lpstr>
      <vt:lpstr>Wingdings</vt:lpstr>
      <vt:lpstr>华文行楷</vt:lpstr>
      <vt:lpstr>思源黑体 CN Normal</vt:lpstr>
      <vt:lpstr>黑体</vt:lpstr>
      <vt:lpstr>微软雅黑</vt:lpstr>
      <vt:lpstr>Arial Unicode MS</vt:lpstr>
      <vt:lpstr>等线</vt:lpstr>
      <vt:lpstr>思源宋体 CN</vt:lpstr>
      <vt:lpstr>OPPOSans M</vt:lpstr>
      <vt:lpstr>Calibri</vt:lpstr>
      <vt:lpstr>MS PGothic</vt:lpstr>
      <vt:lpstr>OPPOSans B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燚 肖</dc:creator>
  <cp:lastModifiedBy>佳</cp:lastModifiedBy>
  <cp:revision>30</cp:revision>
  <dcterms:created xsi:type="dcterms:W3CDTF">2024-05-27T02:27:00Z</dcterms:created>
  <dcterms:modified xsi:type="dcterms:W3CDTF">2026-05-13T02:30:40Z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2052-12.1.0.25865</vt:lpwstr>
  </property>
  <property fmtid="{D5CDD505-2E9C-101B-9397-08002B2CF9AE}" pid="3" name="ICV">
    <vt:lpwstr>E5EF2F354CBE4D89A147D7C0712BE41B_13</vt:lpwstr>
  </property>
</Properties>
</file>