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9334500" cy="5248275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9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3BB"/>
    <a:srgbClr val="F5D2BB"/>
    <a:srgbClr val="F8CAAA"/>
    <a:srgbClr val="F7C39F"/>
    <a:srgbClr val="F7C5A3"/>
    <a:srgbClr val="F7C8A7"/>
    <a:srgbClr val="ED7D31"/>
    <a:srgbClr val="E23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60"/>
      </p:cViewPr>
      <p:guideLst>
        <p:guide orient="horz" pos="1653"/>
        <p:guide pos="29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25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CDA1-D104-4FE5-B725-65F23F812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4742" y="1143000"/>
            <a:ext cx="548851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FE16-08CE-49D0-8555-B7B1E797A2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3C2B-EA32-490E-A2FF-AE3FCF0AC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64A2-C9DE-463F-8B93-794C6AEFCD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1768" y="4864860"/>
            <a:ext cx="2100330" cy="279450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92153" y="4864860"/>
            <a:ext cx="3150495" cy="279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92703" y="4864860"/>
            <a:ext cx="2100330" cy="279450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行文本_3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3C2B-EA32-490E-A2FF-AE3FCF0AC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64A2-C9DE-463F-8B93-794C6AEFCDEF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466725" y="408199"/>
            <a:ext cx="8401050" cy="466513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466725" y="1166283"/>
            <a:ext cx="8401050" cy="1127407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6387" hasCustomPrompt="1"/>
            <p:custDataLst>
              <p:tags r:id="rId4"/>
            </p:custDataLst>
          </p:nvPr>
        </p:nvSpPr>
        <p:spPr>
          <a:xfrm>
            <a:off x="714673" y="1448135"/>
            <a:ext cx="670917" cy="563704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1594644" y="1496730"/>
            <a:ext cx="7039769" cy="466513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0" name="装饰  9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466725" y="2410319"/>
            <a:ext cx="8401050" cy="1127407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714673" y="2692171"/>
            <a:ext cx="670917" cy="563704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1594644" y="2740766"/>
            <a:ext cx="7039769" cy="466513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9"/>
            </p:custDataLst>
          </p:nvPr>
        </p:nvSpPr>
        <p:spPr>
          <a:xfrm>
            <a:off x="466725" y="3654354"/>
            <a:ext cx="8401050" cy="1127407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 hasCustomPrompt="1"/>
            <p:custDataLst>
              <p:tags r:id="rId10"/>
            </p:custDataLst>
          </p:nvPr>
        </p:nvSpPr>
        <p:spPr>
          <a:xfrm>
            <a:off x="714673" y="3936206"/>
            <a:ext cx="670917" cy="563704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1594644" y="3984801"/>
            <a:ext cx="7039769" cy="466513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卡片_3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3C2B-EA32-490E-A2FF-AE3FCF0AC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64A2-C9DE-463F-8B93-794C6AEFCDEF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466725" y="408199"/>
            <a:ext cx="8401050" cy="466513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466725" y="1166283"/>
            <a:ext cx="2644775" cy="3615478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700088" y="1593921"/>
            <a:ext cx="2178050" cy="311009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700088" y="2021558"/>
            <a:ext cx="2178050" cy="2332567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0" name="装饰  9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3344863" y="1166283"/>
            <a:ext cx="2644775" cy="3615478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3578225" y="1593921"/>
            <a:ext cx="2178050" cy="311009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3578225" y="2021558"/>
            <a:ext cx="2178050" cy="2332567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9"/>
            </p:custDataLst>
          </p:nvPr>
        </p:nvSpPr>
        <p:spPr>
          <a:xfrm>
            <a:off x="6223000" y="1166283"/>
            <a:ext cx="2644775" cy="3615478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6456362" y="1593921"/>
            <a:ext cx="2178050" cy="311009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456362" y="2021558"/>
            <a:ext cx="2178050" cy="2332567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334800" cy="524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8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1768" y="4864860"/>
            <a:ext cx="2100330" cy="279450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92153" y="4864860"/>
            <a:ext cx="3150495" cy="279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92703" y="4864860"/>
            <a:ext cx="2100330" cy="279450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1768" y="4864860"/>
            <a:ext cx="2100330" cy="279450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92153" y="4864860"/>
            <a:ext cx="3150495" cy="279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92703" y="4864860"/>
            <a:ext cx="2100330" cy="279450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1768" y="279450"/>
            <a:ext cx="8051265" cy="10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1768" y="1397250"/>
            <a:ext cx="8051265" cy="333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1768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F3C2B-EA32-490E-A2FF-AE3FCF0AC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92153" y="4864860"/>
            <a:ext cx="3150495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92703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C64A2-C9DE-463F-8B93-794C6AEFCDE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7"/>
          <a:srcRect r="780"/>
          <a:stretch>
            <a:fillRect/>
          </a:stretch>
        </p:blipFill>
        <p:spPr>
          <a:xfrm>
            <a:off x="-3605" y="1"/>
            <a:ext cx="9338406" cy="5248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r="780"/>
          <a:stretch>
            <a:fillRect/>
          </a:stretch>
        </p:blipFill>
        <p:spPr>
          <a:xfrm>
            <a:off x="-1804" y="1"/>
            <a:ext cx="9334804" cy="524879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4" b="-2"/>
          <a:stretch>
            <a:fillRect/>
          </a:stretch>
        </p:blipFill>
        <p:spPr>
          <a:xfrm>
            <a:off x="-1804" y="4426252"/>
            <a:ext cx="9331200" cy="8112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0" b="63123"/>
          <a:stretch>
            <a:fillRect/>
          </a:stretch>
        </p:blipFill>
        <p:spPr>
          <a:xfrm>
            <a:off x="1800" y="-1540"/>
            <a:ext cx="5568321" cy="12876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31556"/>
          <a:stretch>
            <a:fillRect/>
          </a:stretch>
        </p:blipFill>
        <p:spPr>
          <a:xfrm>
            <a:off x="7031646" y="903282"/>
            <a:ext cx="2312204" cy="433422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915" y="2209165"/>
            <a:ext cx="735139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坚持从抓作风入手推进全面从严治党</a:t>
            </a:r>
            <a:endParaRPr lang="zh-CN" altLang="en-US" sz="3200" b="1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首页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595" y="237490"/>
            <a:ext cx="1266825" cy="380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2_3"/>
  <p:tag name="KSO_WM_UNIT_SUBTYPE" val="d"/>
  <p:tag name="KSO_WM_UNIT_TYPE" val="l_h_i"/>
</p:tagLst>
</file>

<file path=ppt/tags/tag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3_3"/>
  <p:tag name="KSO_WM_UNIT_SUBTYPE" val="d"/>
  <p:tag name="KSO_WM_UNIT_TYPE" val="l_h_i"/>
</p:tagLst>
</file>

<file path=ppt/tags/tag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c632962675884a1fe89085bb9410dde7469ae3f"/>
  <p:tag name="KSO_WM_NEWLAYOUT_ID" val="slide_a736eb13ee1e7479"/>
</p:tagLst>
</file>

<file path=ppt/tags/tag1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.xml><?xml version="1.0" encoding="utf-8"?>
<p:tagLst xmlns:p="http://schemas.openxmlformats.org/presentationml/2006/main">
  <p:tag name="ISPRING_PRESENTATION_TITLE" val="基层党建三化建设应知应会通用PPT模板"/>
  <p:tag name="ISPRING_FIRST_PUBLISH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fced5e0753caac83d2d9c545143e7e7a92cc1e2"/>
  <p:tag name="KSO_WM_NEWLAYOUT_ID" val="slide_a81418525f254632"/>
</p:tagLst>
</file>

<file path=ppt/tags/tag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1_3"/>
  <p:tag name="KSO_WM_UNIT_SUBTYPE" val="d"/>
  <p:tag name="KSO_WM_UNIT_TYPE" val="l_h_i"/>
</p:tagLst>
</file>

<file path=ppt/tags/tag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演示</Application>
  <PresentationFormat>宽屏</PresentationFormat>
  <Paragraphs>2</Paragraphs>
  <Slides>1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6" baseType="lpstr">
      <vt:lpstr>Arial</vt:lpstr>
      <vt:lpstr>宋体</vt:lpstr>
      <vt:lpstr>Wingdings</vt:lpstr>
      <vt:lpstr>思源黑体 CN Normal</vt:lpstr>
      <vt:lpstr>黑体</vt:lpstr>
      <vt:lpstr>思源黑体 CN Medium</vt:lpstr>
      <vt:lpstr>思源黑体 CN Bold</vt:lpstr>
      <vt:lpstr>Calibri</vt:lpstr>
      <vt:lpstr>微软雅黑</vt:lpstr>
      <vt:lpstr>Arial Unicode MS</vt:lpstr>
      <vt:lpstr>Calibri Light</vt:lpstr>
      <vt:lpstr>思源黑体旧字形 Light</vt:lpstr>
      <vt:lpstr>字魂105号-简雅黑</vt:lpstr>
      <vt:lpstr>Helvetica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基层党建三化建设应知应会通用PPT模板</dc:title>
  <dc:creator>Dell</dc:creator>
  <cp:lastModifiedBy>佳</cp:lastModifiedBy>
  <cp:revision>157</cp:revision>
  <dcterms:created xsi:type="dcterms:W3CDTF">2020-12-11T02:55:00Z</dcterms:created>
  <dcterms:modified xsi:type="dcterms:W3CDTF">2026-05-20T02:03:21Z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788D9C1685F241B68BC5BAF8437987CA_13</vt:lpwstr>
  </property>
</Properties>
</file>