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323388" cy="52482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993" userDrawn="1">
          <p15:clr>
            <a:srgbClr val="A4A3A4"/>
          </p15:clr>
        </p15:guide>
        <p15:guide id="3" orient="horz" pos="2106" userDrawn="1">
          <p15:clr>
            <a:srgbClr val="A4A3A4"/>
          </p15:clr>
        </p15:guide>
        <p15:guide id="4" pos="2954" userDrawn="1">
          <p15:clr>
            <a:srgbClr val="A4A3A4"/>
          </p15:clr>
        </p15:guide>
        <p15:guide id="5" pos="815" userDrawn="1">
          <p15:clr>
            <a:srgbClr val="A4A3A4"/>
          </p15:clr>
        </p15:guide>
        <p15:guide id="6" pos="4318" userDrawn="1">
          <p15:clr>
            <a:srgbClr val="A4A3A4"/>
          </p15:clr>
        </p15:guide>
        <p15:guide id="7" pos="5425" userDrawn="1">
          <p15:clr>
            <a:srgbClr val="A4A3A4"/>
          </p15:clr>
        </p15:guide>
        <p15:guide id="8" pos="2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91A0"/>
    <a:srgbClr val="79B0BD"/>
    <a:srgbClr val="CEE3F2"/>
    <a:srgbClr val="3A3A3A"/>
    <a:srgbClr val="FFC001"/>
    <a:srgbClr val="FAFAFA"/>
    <a:srgbClr val="F0B700"/>
    <a:srgbClr val="E2AC00"/>
    <a:srgbClr val="B08600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4660" autoAdjust="0"/>
  </p:normalViewPr>
  <p:slideViewPr>
    <p:cSldViewPr snapToGrid="0" showGuides="1">
      <p:cViewPr varScale="1">
        <p:scale>
          <a:sx n="117" d="100"/>
          <a:sy n="117" d="100"/>
        </p:scale>
        <p:origin x="696" y="96"/>
      </p:cViewPr>
      <p:guideLst>
        <p:guide orient="horz" pos="993"/>
        <p:guide orient="horz" pos="2106"/>
        <p:guide pos="2954"/>
        <p:guide pos="815"/>
        <p:guide pos="4318"/>
        <p:guide pos="5425"/>
        <p:guide pos="2154"/>
      </p:guideLst>
    </p:cSldViewPr>
  </p:slideViewPr>
  <p:outlineViewPr>
    <p:cViewPr>
      <p:scale>
        <a:sx n="33" d="100"/>
        <a:sy n="33" d="100"/>
      </p:scale>
      <p:origin x="0" y="-1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85088-C21B-4EF8-9223-736203207FFA}" type="datetimeFigureOut">
              <a:rPr lang="zh-CN" altLang="en-US"/>
              <a:t>2026/5/25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52" y="685800"/>
            <a:ext cx="60912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6F162B-F023-4A11-961C-6EBAE8C7F2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9893E-D398-49AB-9F31-1DD7AC590138}" type="slidenum">
              <a:rPr lang="zh-CN" altLang="en-US" smtClean="0">
                <a:cs typeface="等线" panose="02010600030101010101" charset="-122"/>
              </a:rPr>
              <a:t>1</a:t>
            </a:fld>
            <a:endParaRPr lang="zh-CN" altLang="en-US"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5500" y="859005"/>
            <a:ext cx="69930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65500" y="2756836"/>
            <a:ext cx="69930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92A8-CA83-4116-B942-5BB950F728F7}" type="datetimeFigureOut">
              <a:rPr lang="zh-CN" altLang="en-US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DDC8-72A5-49C0-BCC0-6AA2493B5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DBB8-DB13-4BF9-8D45-A66BEF9B8924}" type="datetimeFigureOut">
              <a:rPr lang="zh-CN" altLang="en-US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DE05-1123-4929-BD04-19624C65C7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33" y="237034"/>
            <a:ext cx="3692517" cy="454741"/>
          </a:xfrm>
        </p:spPr>
        <p:txBody>
          <a:bodyPr/>
          <a:lstStyle>
            <a:lvl1pPr>
              <a:defRPr sz="214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任意多边形 5"/>
          <p:cNvSpPr/>
          <p:nvPr userDrawn="1"/>
        </p:nvSpPr>
        <p:spPr>
          <a:xfrm rot="16200000" flipV="1">
            <a:off x="-131643" y="90986"/>
            <a:ext cx="733623" cy="552218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7" name="任意多边形 6"/>
          <p:cNvSpPr/>
          <p:nvPr userDrawn="1"/>
        </p:nvSpPr>
        <p:spPr>
          <a:xfrm rot="16200000" flipV="1">
            <a:off x="-139643" y="198071"/>
            <a:ext cx="749622" cy="552217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641025" y="279450"/>
            <a:ext cx="8041950" cy="10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1025" y="1397250"/>
            <a:ext cx="8041950" cy="33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02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00E739-6AAD-4EF0-B519-D912208CEF5D}" type="datetimeFigureOut">
              <a:rPr lang="zh-CN" altLang="en-US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8575" y="4864860"/>
            <a:ext cx="314685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507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39F2F5-AAEC-484E-8D1B-150359545A1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175260" indent="-175260" algn="l" rtl="0" eaLnBrk="0" fontAlgn="base" hangingPunct="0">
        <a:lnSpc>
          <a:spcPct val="90000"/>
        </a:lnSpc>
        <a:spcBef>
          <a:spcPts val="765"/>
        </a:spcBef>
        <a:spcAft>
          <a:spcPct val="0"/>
        </a:spcAft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525145" indent="-175260" algn="l" rtl="0" eaLnBrk="0" fontAlgn="base" hangingPunct="0">
        <a:lnSpc>
          <a:spcPct val="90000"/>
        </a:lnSpc>
        <a:spcBef>
          <a:spcPct val="77000"/>
        </a:spcBef>
        <a:spcAft>
          <a:spcPct val="0"/>
        </a:spcAft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875030" indent="-175260" algn="l" rtl="0" eaLnBrk="0" fontAlgn="base" hangingPunct="0">
        <a:lnSpc>
          <a:spcPct val="90000"/>
        </a:lnSpc>
        <a:spcBef>
          <a:spcPct val="77000"/>
        </a:spcBef>
        <a:spcAft>
          <a:spcPct val="0"/>
        </a:spcAft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224915" indent="-175260" algn="l" rtl="0" eaLnBrk="0" fontAlgn="base" hangingPunct="0">
        <a:lnSpc>
          <a:spcPct val="90000"/>
        </a:lnSpc>
        <a:spcBef>
          <a:spcPct val="77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1574800" indent="-175260" algn="l" rtl="0" eaLnBrk="0" fontAlgn="base" hangingPunct="0">
        <a:lnSpc>
          <a:spcPct val="90000"/>
        </a:lnSpc>
        <a:spcBef>
          <a:spcPct val="77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0603" y="-297455"/>
            <a:ext cx="3736273" cy="9357478"/>
          </a:xfrm>
          <a:prstGeom prst="rect">
            <a:avLst/>
          </a:prstGeom>
        </p:spPr>
      </p:pic>
      <p:sp>
        <p:nvSpPr>
          <p:cNvPr id="20" name="PA_文本框 19"/>
          <p:cNvSpPr txBox="1"/>
          <p:nvPr>
            <p:custDataLst>
              <p:tags r:id="rId1"/>
            </p:custDataLst>
          </p:nvPr>
        </p:nvSpPr>
        <p:spPr>
          <a:xfrm>
            <a:off x="681348" y="1678016"/>
            <a:ext cx="8259445" cy="515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755" b="1" dirty="0">
                <a:ln w="12700">
                  <a:noFill/>
                  <a:prstDash val="solid"/>
                </a:ln>
                <a:solidFill>
                  <a:srgbClr val="4F91A0"/>
                </a:solidFill>
                <a:latin typeface="思源黑体 CN Heavy" panose="020B0A00000000000000" charset="-122"/>
                <a:ea typeface="思源黑体 CN Heavy" panose="020B0A00000000000000" charset="-122"/>
                <a:cs typeface="+mn-ea"/>
                <a:sym typeface="Arial" panose="020B0604020202020204"/>
              </a:rPr>
              <a:t>深刻理解把握树立和践行正确政绩观学习教育总要求</a:t>
            </a:r>
          </a:p>
        </p:txBody>
      </p:sp>
      <p:pic>
        <p:nvPicPr>
          <p:cNvPr id="34" name="PA_markpetrie - a new day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055" y="-1830962"/>
            <a:ext cx="372718" cy="372718"/>
          </a:xfrm>
          <a:prstGeom prst="rect">
            <a:avLst/>
          </a:prstGeom>
        </p:spPr>
      </p:pic>
      <p:pic>
        <p:nvPicPr>
          <p:cNvPr id="7" name="图片 6" descr="首页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160" y="2832735"/>
            <a:ext cx="193738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2312">
      <a:dk1>
        <a:sysClr val="windowText" lastClr="000000"/>
      </a:dk1>
      <a:lt1>
        <a:sysClr val="window" lastClr="FFFFFF"/>
      </a:lt1>
      <a:dk2>
        <a:srgbClr val="4F91A0"/>
      </a:dk2>
      <a:lt2>
        <a:srgbClr val="79B0BD"/>
      </a:lt2>
      <a:accent1>
        <a:srgbClr val="79B0BD"/>
      </a:accent1>
      <a:accent2>
        <a:srgbClr val="4F91A0"/>
      </a:accent2>
      <a:accent3>
        <a:srgbClr val="79B0BD"/>
      </a:accent3>
      <a:accent4>
        <a:srgbClr val="4F91A0"/>
      </a:accent4>
      <a:accent5>
        <a:srgbClr val="79B0BD"/>
      </a:accent5>
      <a:accent6>
        <a:srgbClr val="4F91A0"/>
      </a:accent6>
      <a:hlink>
        <a:srgbClr val="0563C1"/>
      </a:hlink>
      <a:folHlink>
        <a:srgbClr val="954F72"/>
      </a:folHlink>
    </a:clrScheme>
    <a:fontScheme name="Temp">
      <a:majorFont>
        <a:latin typeface="HelveticaInserat-Roman-SemiB"/>
        <a:ea typeface="微软雅黑"/>
        <a:cs typeface=""/>
      </a:majorFont>
      <a:minorFont>
        <a:latin typeface="HelveticaInserat-Roman-Semi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自定义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HelveticaInserat-Roman-SemiB</vt:lpstr>
      <vt:lpstr>等线</vt:lpstr>
      <vt:lpstr>等线 Light</vt:lpstr>
      <vt:lpstr>思源黑体 CN Heavy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400096928</dc:title>
  <dc:creator>Michael</dc:creator>
  <cp:lastModifiedBy>reebo li</cp:lastModifiedBy>
  <cp:revision>349</cp:revision>
  <dcterms:created xsi:type="dcterms:W3CDTF">2016-06-07T15:36:00Z</dcterms:created>
  <dcterms:modified xsi:type="dcterms:W3CDTF">2026-05-25T07:16:45Z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44237C613A7B465F983E3BF9306D2072_13</vt:lpwstr>
  </property>
</Properties>
</file>