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323388" cy="52482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5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D33"/>
    <a:srgbClr val="263C75"/>
    <a:srgbClr val="1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092" y="96"/>
      </p:cViewPr>
      <p:guideLst>
        <p:guide orient="horz" pos="1675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F8C9E1E-1932-43F3-9A0E-56CE8BE6A719}" type="datetimeFigureOut">
              <a:rPr lang="zh-CN" altLang="en-US" smtClean="0"/>
              <a:t>2026/5/25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917" y="1143000"/>
            <a:ext cx="54821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3C4971F-FE4C-421B-B69A-5FD136EA7FC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4971F-FE4C-421B-B69A-5FD136EA7FC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BEC6-4077-49EE-B130-296B52C183B8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9C80-A78C-42ED-8E1E-E81494323E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025" y="279450"/>
            <a:ext cx="8041950" cy="10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025" y="1397250"/>
            <a:ext cx="8041950" cy="333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025" y="4864860"/>
            <a:ext cx="209790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85FBEC6-4077-49EE-B130-296B52C183B8}" type="datetimeFigureOut">
              <a:rPr lang="zh-CN" altLang="en-US" smtClean="0"/>
              <a:t>2026/5/25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8575" y="4864860"/>
            <a:ext cx="314685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85075" y="4864860"/>
            <a:ext cx="209790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6C1A9C80-A78C-42ED-8E1E-E81494323EB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" descr="背景图案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039625" y="-2037600"/>
            <a:ext cx="5244750" cy="9324000"/>
          </a:xfrm>
          <a:prstGeom prst="rect">
            <a:avLst/>
          </a:prstGeom>
        </p:spPr>
      </p:pic>
      <p:sp>
        <p:nvSpPr>
          <p:cNvPr id="3" name="12"/>
          <p:cNvSpPr/>
          <p:nvPr/>
        </p:nvSpPr>
        <p:spPr>
          <a:xfrm>
            <a:off x="857126" y="570206"/>
            <a:ext cx="7386356" cy="4108388"/>
          </a:xfrm>
          <a:prstGeom prst="rect">
            <a:avLst/>
          </a:prstGeom>
          <a:solidFill>
            <a:schemeClr val="bg1"/>
          </a:solidFill>
          <a:ln w="38100">
            <a:solidFill>
              <a:srgbClr val="263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5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8" name="15"/>
          <p:cNvSpPr txBox="1"/>
          <p:nvPr/>
        </p:nvSpPr>
        <p:spPr>
          <a:xfrm>
            <a:off x="4235493" y="-945012"/>
            <a:ext cx="266700" cy="1388110"/>
          </a:xfrm>
          <a:prstGeom prst="rect">
            <a:avLst/>
          </a:prstGeom>
        </p:spPr>
        <p:txBody>
          <a:bodyPr vert="horz" wrap="none" lIns="69929" tIns="34964" rIns="69929" bIns="34964" rtlCol="0" anchor="b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sz="3060" b="1" i="0" u="none" strike="noStrike" kern="1200" cap="none" spc="0" normalizeH="0" baseline="0" noProof="0" dirty="0">
                <a:ln>
                  <a:noFill/>
                </a:ln>
                <a:solidFill>
                  <a:srgbClr val="2713A4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</a:br>
            <a:endParaRPr kumimoji="0" lang="zh-CN" altLang="en-US" sz="5505" b="1" i="0" u="none" strike="noStrike" kern="1200" cap="none" spc="0" normalizeH="0" baseline="0" noProof="0" dirty="0">
              <a:ln>
                <a:noFill/>
              </a:ln>
              <a:solidFill>
                <a:srgbClr val="2713A4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0" name="16"/>
          <p:cNvSpPr txBox="1"/>
          <p:nvPr/>
        </p:nvSpPr>
        <p:spPr>
          <a:xfrm>
            <a:off x="1076325" y="1793240"/>
            <a:ext cx="71672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C70D33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字魂105号-简雅黑" panose="00000500000000000000" pitchFamily="2" charset="-122"/>
              </a:rPr>
              <a:t>树牢正确政绩观需谨防“纸笼禁虎”</a:t>
            </a:r>
          </a:p>
        </p:txBody>
      </p:sp>
      <p:pic>
        <p:nvPicPr>
          <p:cNvPr id="7" name="旅行出发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95068" y="-540109"/>
            <a:ext cx="310800" cy="310800"/>
          </a:xfrm>
          <a:prstGeom prst="rect">
            <a:avLst/>
          </a:prstGeom>
        </p:spPr>
      </p:pic>
      <p:pic>
        <p:nvPicPr>
          <p:cNvPr id="8" name="图片 7" descr="首页红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6510" y="2912745"/>
            <a:ext cx="1666875" cy="50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1E42"/>
      </a:accent1>
      <a:accent2>
        <a:srgbClr val="C70D33"/>
      </a:accent2>
      <a:accent3>
        <a:srgbClr val="141E42"/>
      </a:accent3>
      <a:accent4>
        <a:srgbClr val="C70D33"/>
      </a:accent4>
      <a:accent5>
        <a:srgbClr val="141E42"/>
      </a:accent5>
      <a:accent6>
        <a:srgbClr val="C70D33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1E42"/>
    </a:accent1>
    <a:accent2>
      <a:srgbClr val="C70D33"/>
    </a:accent2>
    <a:accent3>
      <a:srgbClr val="141E42"/>
    </a:accent3>
    <a:accent4>
      <a:srgbClr val="C70D33"/>
    </a:accent4>
    <a:accent5>
      <a:srgbClr val="141E42"/>
    </a:accent5>
    <a:accent6>
      <a:srgbClr val="C70D33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自定义</PresentationFormat>
  <Paragraphs>3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思源黑体 CN Heavy</vt:lpstr>
      <vt:lpstr>字魂105号-简雅黑</vt:lpstr>
      <vt:lpstr>字魂59号-创粗黑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</dc:creator>
  <cp:lastModifiedBy>reebo li</cp:lastModifiedBy>
  <cp:revision>23</cp:revision>
  <dcterms:created xsi:type="dcterms:W3CDTF">2021-09-17T09:28:00Z</dcterms:created>
  <dcterms:modified xsi:type="dcterms:W3CDTF">2026-05-25T07:36:50Z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F5FD11C0556F414989A53DD5360E1F70_13</vt:lpwstr>
  </property>
</Properties>
</file>