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3" r:id="rId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8" userDrawn="1">
          <p15:clr>
            <a:srgbClr val="A4A3A4"/>
          </p15:clr>
        </p15:guide>
        <p15:guide id="2" pos="25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AF0"/>
    <a:srgbClr val="D2D6FC"/>
    <a:srgbClr val="27A1DF"/>
    <a:srgbClr val="0183D7"/>
    <a:srgbClr val="BA796D"/>
    <a:srgbClr val="7BB0B1"/>
    <a:srgbClr val="AAC3D0"/>
    <a:srgbClr val="D9C8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502" autoAdjust="0"/>
  </p:normalViewPr>
  <p:slideViewPr>
    <p:cSldViewPr snapToGrid="0">
      <p:cViewPr varScale="1">
        <p:scale>
          <a:sx n="103" d="100"/>
          <a:sy n="103" d="100"/>
        </p:scale>
        <p:origin x="876" y="102"/>
      </p:cViewPr>
      <p:guideLst>
        <p:guide orient="horz" pos="1688"/>
        <p:guide pos="25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57FCB-C4A1-4B46-8981-7253C6B26904}" type="datetimeFigureOut">
              <a:rPr lang="zh-CN" altLang="en-US" smtClean="0"/>
              <a:t>2026/6/22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56C00-DBED-45CB-AA52-D779C9ADB5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49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1380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70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068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A9BE82D-BE47-49DE-8AA6-951A8F6B4152}" type="datetimeFigureOut">
              <a:rPr lang="zh-CN" altLang="en-US" smtClean="0"/>
              <a:pPr/>
              <a:t>2026/6/22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B1022D3A-80DD-4654-A118-ED731BEB6F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244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CFDFB55A-C7D6-DB74-0D2D-64D6BA75271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045" y="61989"/>
            <a:ext cx="1111325" cy="33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86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任意形状 48">
            <a:extLst>
              <a:ext uri="{FF2B5EF4-FFF2-40B4-BE49-F238E27FC236}">
                <a16:creationId xmlns:a16="http://schemas.microsoft.com/office/drawing/2014/main" id="{979A6D24-B8B2-3DC3-31C2-99EDB095A0C6}"/>
              </a:ext>
            </a:extLst>
          </p:cNvPr>
          <p:cNvSpPr/>
          <p:nvPr/>
        </p:nvSpPr>
        <p:spPr>
          <a:xfrm rot="2700000">
            <a:off x="-410577" y="-132834"/>
            <a:ext cx="5691962" cy="3481757"/>
          </a:xfrm>
          <a:custGeom>
            <a:avLst/>
            <a:gdLst>
              <a:gd name="connsiteX0" fmla="*/ 0 w 7442056"/>
              <a:gd name="connsiteY0" fmla="*/ 3066607 h 4552284"/>
              <a:gd name="connsiteX1" fmla="*/ 3066607 w 7442056"/>
              <a:gd name="connsiteY1" fmla="*/ 0 h 4552284"/>
              <a:gd name="connsiteX2" fmla="*/ 5165914 w 7442056"/>
              <a:gd name="connsiteY2" fmla="*/ 0 h 4552284"/>
              <a:gd name="connsiteX3" fmla="*/ 7442056 w 7442056"/>
              <a:gd name="connsiteY3" fmla="*/ 2276142 h 4552284"/>
              <a:gd name="connsiteX4" fmla="*/ 7442055 w 7442056"/>
              <a:gd name="connsiteY4" fmla="*/ 2276142 h 4552284"/>
              <a:gd name="connsiteX5" fmla="*/ 5165913 w 7442056"/>
              <a:gd name="connsiteY5" fmla="*/ 4552284 h 4552284"/>
              <a:gd name="connsiteX6" fmla="*/ 1485677 w 7442056"/>
              <a:gd name="connsiteY6" fmla="*/ 4552284 h 4552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2056" h="4552284">
                <a:moveTo>
                  <a:pt x="0" y="3066607"/>
                </a:moveTo>
                <a:lnTo>
                  <a:pt x="3066607" y="0"/>
                </a:lnTo>
                <a:lnTo>
                  <a:pt x="5165914" y="0"/>
                </a:lnTo>
                <a:cubicBezTo>
                  <a:pt x="6422993" y="0"/>
                  <a:pt x="7442056" y="1019063"/>
                  <a:pt x="7442056" y="2276142"/>
                </a:cubicBezTo>
                <a:lnTo>
                  <a:pt x="7442055" y="2276142"/>
                </a:lnTo>
                <a:cubicBezTo>
                  <a:pt x="7442055" y="3533221"/>
                  <a:pt x="6422992" y="4552284"/>
                  <a:pt x="5165913" y="4552284"/>
                </a:cubicBezTo>
                <a:lnTo>
                  <a:pt x="1485677" y="4552284"/>
                </a:lnTo>
                <a:close/>
              </a:path>
            </a:pathLst>
          </a:custGeom>
          <a:solidFill>
            <a:schemeClr val="bg1">
              <a:lumMod val="9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6" name="单圆角矩形 5">
            <a:extLst>
              <a:ext uri="{FF2B5EF4-FFF2-40B4-BE49-F238E27FC236}">
                <a16:creationId xmlns:a16="http://schemas.microsoft.com/office/drawing/2014/main" id="{1812F268-D34D-55FD-6E2C-E8B2CFBF5302}"/>
              </a:ext>
            </a:extLst>
          </p:cNvPr>
          <p:cNvSpPr/>
          <p:nvPr/>
        </p:nvSpPr>
        <p:spPr>
          <a:xfrm flipH="1">
            <a:off x="0" y="4429124"/>
            <a:ext cx="9144000" cy="714375"/>
          </a:xfrm>
          <a:prstGeom prst="round1Rect">
            <a:avLst>
              <a:gd name="adj" fmla="val 27186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0" name="直角三角形 49">
            <a:extLst>
              <a:ext uri="{FF2B5EF4-FFF2-40B4-BE49-F238E27FC236}">
                <a16:creationId xmlns:a16="http://schemas.microsoft.com/office/drawing/2014/main" id="{FACB92ED-9937-D9FE-D938-0601A59DC96C}"/>
              </a:ext>
            </a:extLst>
          </p:cNvPr>
          <p:cNvSpPr/>
          <p:nvPr/>
        </p:nvSpPr>
        <p:spPr>
          <a:xfrm rot="2700000">
            <a:off x="8041285" y="793111"/>
            <a:ext cx="2205428" cy="2205428"/>
          </a:xfrm>
          <a:prstGeom prst="rt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53" name="单圆角矩形 52">
            <a:extLst>
              <a:ext uri="{FF2B5EF4-FFF2-40B4-BE49-F238E27FC236}">
                <a16:creationId xmlns:a16="http://schemas.microsoft.com/office/drawing/2014/main" id="{CECC4752-1019-9E98-0511-9AE6B4A9D58D}"/>
              </a:ext>
            </a:extLst>
          </p:cNvPr>
          <p:cNvSpPr/>
          <p:nvPr/>
        </p:nvSpPr>
        <p:spPr>
          <a:xfrm rot="10800000" flipH="1">
            <a:off x="-1" y="0"/>
            <a:ext cx="3683642" cy="555597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C4800791-88E3-CDE9-E597-E3A7C492527F}"/>
              </a:ext>
            </a:extLst>
          </p:cNvPr>
          <p:cNvSpPr/>
          <p:nvPr/>
        </p:nvSpPr>
        <p:spPr>
          <a:xfrm flipH="1">
            <a:off x="5167848" y="3837784"/>
            <a:ext cx="223283" cy="223283"/>
          </a:xfrm>
          <a:prstGeom prst="ellipse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3">
              <a:latin typeface="思源宋体 CN" panose="02020400000000000000" pitchFamily="18" charset="-122"/>
              <a:ea typeface="思源宋体 CN" panose="02020400000000000000" pitchFamily="18" charset="-122"/>
              <a:sym typeface="思源宋体 CN" panose="02020400000000000000" pitchFamily="18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0D22AF8-12AA-6D88-C87D-6636DA10D77C}"/>
              </a:ext>
            </a:extLst>
          </p:cNvPr>
          <p:cNvSpPr txBox="1"/>
          <p:nvPr/>
        </p:nvSpPr>
        <p:spPr>
          <a:xfrm>
            <a:off x="90409" y="1346011"/>
            <a:ext cx="8708357" cy="1794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2585" algn="ctr">
              <a:lnSpc>
                <a:spcPct val="150000"/>
              </a:lnSpc>
            </a:pPr>
            <a:r>
              <a:rPr lang="zh-CN" altLang="zh-CN" sz="4000" b="1" kern="100" dirty="0">
                <a:solidFill>
                  <a:srgbClr val="C00000"/>
                </a:solidFill>
                <a:effectLst/>
                <a:latin typeface="华康俪金黑W8(P)" panose="020B0800000000000000" pitchFamily="34" charset="-122"/>
                <a:ea typeface="华康俪金黑W8(P)" panose="020B0800000000000000" pitchFamily="34" charset="-122"/>
                <a:cs typeface="Times New Roman" panose="02020603050405020304" pitchFamily="18" charset="0"/>
              </a:rPr>
              <a:t>马克思主义中国化时代化</a:t>
            </a:r>
            <a:endParaRPr lang="en-US" altLang="zh-CN" sz="4000" b="1" kern="100" dirty="0">
              <a:solidFill>
                <a:srgbClr val="C00000"/>
              </a:solidFill>
              <a:effectLst/>
              <a:latin typeface="华康俪金黑W8(P)" panose="020B0800000000000000" pitchFamily="34" charset="-122"/>
              <a:ea typeface="华康俪金黑W8(P)" panose="020B0800000000000000" pitchFamily="34" charset="-122"/>
              <a:cs typeface="Times New Roman" panose="02020603050405020304" pitchFamily="18" charset="0"/>
            </a:endParaRPr>
          </a:p>
          <a:p>
            <a:pPr indent="362585" algn="ctr">
              <a:lnSpc>
                <a:spcPct val="150000"/>
              </a:lnSpc>
            </a:pPr>
            <a:r>
              <a:rPr lang="zh-CN" altLang="zh-CN" sz="4000" b="1" kern="100" dirty="0">
                <a:solidFill>
                  <a:srgbClr val="C00000"/>
                </a:solidFill>
                <a:effectLst/>
                <a:latin typeface="华康俪金黑W8(P)" panose="020B0800000000000000" pitchFamily="34" charset="-122"/>
                <a:ea typeface="华康俪金黑W8(P)" panose="020B0800000000000000" pitchFamily="34" charset="-122"/>
                <a:cs typeface="Times New Roman" panose="02020603050405020304" pitchFamily="18" charset="0"/>
              </a:rPr>
              <a:t>最新成果的理论</a:t>
            </a:r>
            <a:r>
              <a:rPr lang="zh-CN" altLang="en-US" sz="4000" b="1" kern="100" dirty="0">
                <a:solidFill>
                  <a:srgbClr val="C00000"/>
                </a:solidFill>
                <a:effectLst/>
                <a:latin typeface="华康俪金黑W8(P)" panose="020B0800000000000000" pitchFamily="34" charset="-122"/>
                <a:ea typeface="华康俪金黑W8(P)" panose="020B0800000000000000" pitchFamily="34" charset="-122"/>
                <a:cs typeface="Times New Roman" panose="02020603050405020304" pitchFamily="18" charset="0"/>
              </a:rPr>
              <a:t>创新</a:t>
            </a:r>
            <a:r>
              <a:rPr lang="zh-CN" altLang="zh-CN" sz="4000" b="1" kern="100" dirty="0">
                <a:solidFill>
                  <a:srgbClr val="C00000"/>
                </a:solidFill>
                <a:effectLst/>
                <a:latin typeface="华康俪金黑W8(P)" panose="020B0800000000000000" pitchFamily="34" charset="-122"/>
                <a:ea typeface="华康俪金黑W8(P)" panose="020B0800000000000000" pitchFamily="34" charset="-122"/>
                <a:cs typeface="Times New Roman" panose="02020603050405020304" pitchFamily="18" charset="0"/>
              </a:rPr>
              <a:t>和科学体系</a:t>
            </a:r>
            <a:endParaRPr lang="zh-CN" altLang="zh-CN" sz="4000" kern="100" dirty="0">
              <a:solidFill>
                <a:srgbClr val="C00000"/>
              </a:solidFill>
              <a:effectLst/>
              <a:latin typeface="华康俪金黑W8(P)" panose="020B0800000000000000" pitchFamily="34" charset="-122"/>
              <a:ea typeface="华康俪金黑W8(P)" panose="020B0800000000000000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63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F98F8F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思源黑体 CN Normal">
      <a:majorFont>
        <a:latin typeface="思源黑体 CN Normal"/>
        <a:ea typeface="思源黑体 CN Normal"/>
        <a:cs typeface=""/>
      </a:majorFont>
      <a:minorFont>
        <a:latin typeface="Arial"/>
        <a:ea typeface="思源黑体 CN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  <a:effectLst>
          <a:outerShdw blurRad="254000" dist="63500" dir="2700000" algn="tl" rotWithShape="0">
            <a:prstClr val="black">
              <a:alpha val="25000"/>
            </a:prstClr>
          </a:outerShdw>
        </a:effectLst>
      </a:spPr>
      <a:bodyPr rtlCol="0" anchor="ctr"/>
      <a:lstStyle>
        <a:defPPr algn="ctr">
          <a:defRPr sz="1013">
            <a:solidFill>
              <a:schemeClr val="lt1"/>
            </a:solidFill>
            <a:ea typeface="思源宋体 CN" panose="02020400000000000000" pitchFamily="18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13</Words>
  <Application>Microsoft Office PowerPoint</Application>
  <PresentationFormat>全屏显示(16:9)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华康俪金黑W8(P)</vt:lpstr>
      <vt:lpstr>思源宋体 CN</vt:lpstr>
      <vt:lpstr>Arial</vt:lpstr>
      <vt:lpstr>Calibri</vt:lpstr>
      <vt:lpstr>Office 主题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.</dc:creator>
  <cp:lastModifiedBy>dreamsummit</cp:lastModifiedBy>
  <cp:revision>150</cp:revision>
  <dcterms:created xsi:type="dcterms:W3CDTF">2022-04-18T01:18:59Z</dcterms:created>
  <dcterms:modified xsi:type="dcterms:W3CDTF">2026-06-22T08:06:57Z</dcterms:modified>
</cp:coreProperties>
</file>