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11088889" r:id="rId3"/>
  </p:sldIdLst>
  <p:sldSz cx="9334500" cy="5248275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5" userDrawn="1">
          <p15:clr>
            <a:srgbClr val="A4A3A4"/>
          </p15:clr>
        </p15:guide>
        <p15:guide id="2" pos="299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59A00"/>
    <a:srgbClr val="ED5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00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900" y="108"/>
      </p:cViewPr>
      <p:guideLst>
        <p:guide orient="horz" pos="1535"/>
        <p:guide pos="299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54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6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4C5D1-2B03-42FF-9EBF-026C12E229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4742" y="1143000"/>
            <a:ext cx="548851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D4145-00DC-43A7-A93C-E7722712842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80431" y="279478"/>
            <a:ext cx="2012881" cy="444856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41788" y="279478"/>
            <a:ext cx="5921954" cy="444856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00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8"/>
          <p:cNvSpPr>
            <a:spLocks noGrp="1"/>
          </p:cNvSpPr>
          <p:nvPr>
            <p:ph type="title"/>
          </p:nvPr>
        </p:nvSpPr>
        <p:spPr>
          <a:xfrm>
            <a:off x="845993" y="363736"/>
            <a:ext cx="8051524" cy="447605"/>
          </a:xfr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lvl1pPr>
              <a:defRPr kumimoji="0" lang="zh-CN" altLang="en-US" sz="245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ea"/>
              </a:defRPr>
            </a:lvl1pPr>
          </a:lstStyle>
          <a:p>
            <a:pPr marL="0"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5" name="椭圆 4"/>
          <p:cNvSpPr/>
          <p:nvPr userDrawn="1"/>
        </p:nvSpPr>
        <p:spPr>
          <a:xfrm>
            <a:off x="-273206" y="-224036"/>
            <a:ext cx="850694" cy="85042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90500" dist="50800" dir="54000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145">
              <a:solidFill>
                <a:schemeClr val="bg1"/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  <p:sp>
        <p:nvSpPr>
          <p:cNvPr id="6" name="椭圆 5"/>
          <p:cNvSpPr/>
          <p:nvPr userDrawn="1"/>
        </p:nvSpPr>
        <p:spPr>
          <a:xfrm>
            <a:off x="556831" y="445954"/>
            <a:ext cx="192950" cy="1928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80"/>
          </a:p>
        </p:txBody>
      </p:sp>
      <p:sp>
        <p:nvSpPr>
          <p:cNvPr id="7" name="任意多边形: 形状 6"/>
          <p:cNvSpPr/>
          <p:nvPr userDrawn="1">
            <p:custDataLst>
              <p:tags r:id="rId2"/>
            </p:custDataLst>
          </p:nvPr>
        </p:nvSpPr>
        <p:spPr>
          <a:xfrm rot="10800000" flipH="1" flipV="1">
            <a:off x="7947483" y="4368106"/>
            <a:ext cx="1387617" cy="881219"/>
          </a:xfrm>
          <a:custGeom>
            <a:avLst/>
            <a:gdLst>
              <a:gd name="connsiteX0" fmla="*/ 0 w 1906298"/>
              <a:gd name="connsiteY0" fmla="*/ 1477692 h 1477692"/>
              <a:gd name="connsiteX1" fmla="*/ 1906298 w 1906298"/>
              <a:gd name="connsiteY1" fmla="*/ 1477691 h 1477692"/>
              <a:gd name="connsiteX2" fmla="*/ 1906298 w 1906298"/>
              <a:gd name="connsiteY2" fmla="*/ 0 h 1477692"/>
              <a:gd name="connsiteX3" fmla="*/ 1831055 w 1906298"/>
              <a:gd name="connsiteY3" fmla="*/ 89899 h 1477692"/>
              <a:gd name="connsiteX4" fmla="*/ 181810 w 1906298"/>
              <a:gd name="connsiteY4" fmla="*/ 1390996 h 1477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6298" h="1477692">
                <a:moveTo>
                  <a:pt x="0" y="1477692"/>
                </a:moveTo>
                <a:lnTo>
                  <a:pt x="1906298" y="1477691"/>
                </a:lnTo>
                <a:lnTo>
                  <a:pt x="1906298" y="0"/>
                </a:lnTo>
                <a:lnTo>
                  <a:pt x="1831055" y="89899"/>
                </a:lnTo>
                <a:cubicBezTo>
                  <a:pt x="1456230" y="521389"/>
                  <a:pt x="912310" y="1015680"/>
                  <a:pt x="181810" y="139099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bg1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80" dirty="0">
              <a:latin typeface="思源黑体 CN Medium" panose="020B0600000000000000" pitchFamily="34" charset="-122"/>
              <a:ea typeface="思源黑体 CN Medium" panose="020B0600000000000000" pitchFamily="34" charset="-122"/>
              <a:cs typeface="思源黑体 Regular" panose="020B0500000000000000" charset="-122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6_4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ctrTitle" idx="16385" hasCustomPrompt="1"/>
            <p:custDataLst>
              <p:tags r:id="rId2"/>
            </p:custDataLst>
          </p:nvPr>
        </p:nvSpPr>
        <p:spPr>
          <a:xfrm>
            <a:off x="466725" y="408199"/>
            <a:ext cx="5659041" cy="466513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6394" hasCustomPrompt="1"/>
            <p:custDataLst>
              <p:tags r:id="rId3"/>
            </p:custDataLst>
          </p:nvPr>
        </p:nvSpPr>
        <p:spPr>
          <a:xfrm>
            <a:off x="6592491" y="0"/>
            <a:ext cx="2742009" cy="5248275"/>
          </a:xfrm>
          <a:custGeom>
            <a:avLst/>
            <a:gdLst>
              <a:gd name="connisteX0" fmla="*/ 0 w 3581400"/>
              <a:gd name="connsiteY0" fmla="*/ 0 h 6858000"/>
              <a:gd name="connisteX1" fmla="*/ 3581400 w 3581400"/>
              <a:gd name="connsiteY1" fmla="*/ 0 h 6858000"/>
              <a:gd name="connisteX2" fmla="*/ 3581400 w 3581400"/>
              <a:gd name="connsiteY2" fmla="*/ 6858000 h 6858000"/>
              <a:gd name="connisteX3" fmla="*/ 0 w 3581400"/>
              <a:gd name="connsiteY3" fmla="*/ 6858000 h 6858000"/>
              <a:gd name="connisteX4" fmla="*/ 0 w 3581400"/>
              <a:gd name="connsiteY4" fmla="*/ 0 h 6858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pathLst>
              <a:path w="3581400" h="6858000">
                <a:moveTo>
                  <a:pt x="0" y="0"/>
                </a:moveTo>
                <a:lnTo>
                  <a:pt x="3581400" y="0"/>
                </a:lnTo>
                <a:lnTo>
                  <a:pt x="3581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8" name="装饰  7"/>
          <p:cNvSpPr>
            <a:spLocks noGrp="1"/>
          </p:cNvSpPr>
          <p:nvPr>
            <p:ph type="body" idx="16395" hasCustomPrompt="1"/>
            <p:custDataLst>
              <p:tags r:id="rId4"/>
            </p:custDataLst>
          </p:nvPr>
        </p:nvSpPr>
        <p:spPr>
          <a:xfrm>
            <a:off x="466725" y="1477292"/>
            <a:ext cx="38894" cy="1321788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9" name="文本占位符 8"/>
          <p:cNvSpPr>
            <a:spLocks noGrp="1"/>
          </p:cNvSpPr>
          <p:nvPr>
            <p:ph type="body" idx="16386" hasCustomPrompt="1"/>
            <p:custDataLst>
              <p:tags r:id="rId5"/>
            </p:custDataLst>
          </p:nvPr>
        </p:nvSpPr>
        <p:spPr>
          <a:xfrm>
            <a:off x="583406" y="1477292"/>
            <a:ext cx="2537817" cy="311009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0" name="文本占位符 9"/>
          <p:cNvSpPr>
            <a:spLocks noGrp="1"/>
          </p:cNvSpPr>
          <p:nvPr>
            <p:ph type="body" idx="16387" hasCustomPrompt="1"/>
            <p:custDataLst>
              <p:tags r:id="rId6"/>
            </p:custDataLst>
          </p:nvPr>
        </p:nvSpPr>
        <p:spPr>
          <a:xfrm>
            <a:off x="583406" y="1866053"/>
            <a:ext cx="2537817" cy="933027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1" name="装饰  0"/>
          <p:cNvSpPr>
            <a:spLocks noGrp="1"/>
          </p:cNvSpPr>
          <p:nvPr>
            <p:ph type="body" idx="16396" hasCustomPrompt="1"/>
            <p:custDataLst>
              <p:tags r:id="rId7"/>
            </p:custDataLst>
          </p:nvPr>
        </p:nvSpPr>
        <p:spPr>
          <a:xfrm>
            <a:off x="3471267" y="1477292"/>
            <a:ext cx="38894" cy="1321788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2" name="文本占位符 11"/>
          <p:cNvSpPr>
            <a:spLocks noGrp="1"/>
          </p:cNvSpPr>
          <p:nvPr>
            <p:ph type="body" idx="16388" hasCustomPrompt="1"/>
            <p:custDataLst>
              <p:tags r:id="rId8"/>
            </p:custDataLst>
          </p:nvPr>
        </p:nvSpPr>
        <p:spPr>
          <a:xfrm>
            <a:off x="3587948" y="1477292"/>
            <a:ext cx="2537817" cy="311009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9" hasCustomPrompt="1"/>
            <p:custDataLst>
              <p:tags r:id="rId9"/>
            </p:custDataLst>
          </p:nvPr>
        </p:nvSpPr>
        <p:spPr>
          <a:xfrm>
            <a:off x="3587948" y="1866053"/>
            <a:ext cx="2537817" cy="933027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4" name="装饰  3"/>
          <p:cNvSpPr>
            <a:spLocks noGrp="1"/>
          </p:cNvSpPr>
          <p:nvPr>
            <p:ph type="body" idx="16397" hasCustomPrompt="1"/>
            <p:custDataLst>
              <p:tags r:id="rId10"/>
            </p:custDataLst>
          </p:nvPr>
        </p:nvSpPr>
        <p:spPr>
          <a:xfrm>
            <a:off x="466725" y="3148965"/>
            <a:ext cx="38894" cy="1321788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90" hasCustomPrompt="1"/>
            <p:custDataLst>
              <p:tags r:id="rId11"/>
            </p:custDataLst>
          </p:nvPr>
        </p:nvSpPr>
        <p:spPr>
          <a:xfrm>
            <a:off x="583406" y="3148965"/>
            <a:ext cx="2537817" cy="311009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91" hasCustomPrompt="1"/>
            <p:custDataLst>
              <p:tags r:id="rId12"/>
            </p:custDataLst>
          </p:nvPr>
        </p:nvSpPr>
        <p:spPr>
          <a:xfrm>
            <a:off x="583406" y="3537726"/>
            <a:ext cx="2537817" cy="933027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7" name="装饰  6"/>
          <p:cNvSpPr>
            <a:spLocks noGrp="1"/>
          </p:cNvSpPr>
          <p:nvPr>
            <p:ph type="body" idx="16398" hasCustomPrompt="1"/>
            <p:custDataLst>
              <p:tags r:id="rId13"/>
            </p:custDataLst>
          </p:nvPr>
        </p:nvSpPr>
        <p:spPr>
          <a:xfrm>
            <a:off x="3471267" y="3148965"/>
            <a:ext cx="38894" cy="1321788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92" hasCustomPrompt="1"/>
            <p:custDataLst>
              <p:tags r:id="rId14"/>
            </p:custDataLst>
          </p:nvPr>
        </p:nvSpPr>
        <p:spPr>
          <a:xfrm>
            <a:off x="3587948" y="3148965"/>
            <a:ext cx="2537817" cy="311009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93" hasCustomPrompt="1"/>
            <p:custDataLst>
              <p:tags r:id="rId15"/>
            </p:custDataLst>
          </p:nvPr>
        </p:nvSpPr>
        <p:spPr>
          <a:xfrm>
            <a:off x="3587948" y="3537726"/>
            <a:ext cx="2537817" cy="933027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1788" y="1397390"/>
            <a:ext cx="3967418" cy="333064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25895" y="1397390"/>
            <a:ext cx="3967418" cy="333064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3004" y="279478"/>
            <a:ext cx="8051524" cy="101462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3004" y="1286814"/>
            <a:ext cx="3949185" cy="630648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3004" y="1917462"/>
            <a:ext cx="3949185" cy="28202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25895" y="1286814"/>
            <a:ext cx="3968634" cy="630648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25895" y="1917462"/>
            <a:ext cx="3968634" cy="28202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3004" y="349955"/>
            <a:ext cx="3010813" cy="1224843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68634" y="755806"/>
            <a:ext cx="4725895" cy="3730423"/>
          </a:xfrm>
        </p:spPr>
        <p:txBody>
          <a:bodyPr/>
          <a:lstStyle>
            <a:lvl1pPr>
              <a:defRPr sz="2450"/>
            </a:lvl1pPr>
            <a:lvl2pPr>
              <a:defRPr sz="2145"/>
            </a:lvl2pPr>
            <a:lvl3pPr>
              <a:defRPr sz="1835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3004" y="1574798"/>
            <a:ext cx="3010813" cy="2917507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3004" y="349955"/>
            <a:ext cx="3010813" cy="1224843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968634" y="755806"/>
            <a:ext cx="4725895" cy="3730423"/>
          </a:xfrm>
        </p:spPr>
        <p:txBody>
          <a:bodyPr/>
          <a:lstStyle>
            <a:lvl1pPr marL="0" indent="0">
              <a:buNone/>
              <a:defRPr sz="2450"/>
            </a:lvl1pPr>
            <a:lvl2pPr marL="349885" indent="0">
              <a:buNone/>
              <a:defRPr sz="2145"/>
            </a:lvl2pPr>
            <a:lvl3pPr marL="699770" indent="0">
              <a:buNone/>
              <a:defRPr sz="1835"/>
            </a:lvl3pPr>
            <a:lvl4pPr marL="1049655" indent="0">
              <a:buNone/>
              <a:defRPr sz="1530"/>
            </a:lvl4pPr>
            <a:lvl5pPr marL="1399540" indent="0">
              <a:buNone/>
              <a:defRPr sz="1530"/>
            </a:lvl5pPr>
            <a:lvl6pPr marL="1749425" indent="0">
              <a:buNone/>
              <a:defRPr sz="1530"/>
            </a:lvl6pPr>
            <a:lvl7pPr marL="2099310" indent="0">
              <a:buNone/>
              <a:defRPr sz="1530"/>
            </a:lvl7pPr>
            <a:lvl8pPr marL="2449195" indent="0">
              <a:buNone/>
              <a:defRPr sz="1530"/>
            </a:lvl8pPr>
            <a:lvl9pPr marL="2799080" indent="0">
              <a:buNone/>
              <a:defRPr sz="153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3004" y="1574798"/>
            <a:ext cx="3010813" cy="2917507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41788" y="279478"/>
            <a:ext cx="8051524" cy="1014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1788" y="1397390"/>
            <a:ext cx="8051524" cy="3330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41788" y="4865347"/>
            <a:ext cx="2100398" cy="279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07958-4F13-4F0A-A8C6-8C26683141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92252" y="4865347"/>
            <a:ext cx="3150596" cy="279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92915" y="4865347"/>
            <a:ext cx="2100398" cy="279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21326-4B28-49D1-8DDA-3970AFB263D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组合1"/>
          <p:cNvGrpSpPr/>
          <p:nvPr/>
        </p:nvGrpSpPr>
        <p:grpSpPr>
          <a:xfrm flipH="1">
            <a:off x="1800" y="2403321"/>
            <a:ext cx="4317225" cy="2845825"/>
            <a:chOff x="3614071" y="2186809"/>
            <a:chExt cx="8577929" cy="4671190"/>
          </a:xfrm>
        </p:grpSpPr>
        <p:sp>
          <p:nvSpPr>
            <p:cNvPr id="53" name="图形1"/>
            <p:cNvSpPr/>
            <p:nvPr/>
          </p:nvSpPr>
          <p:spPr>
            <a:xfrm flipH="1">
              <a:off x="3614071" y="2186809"/>
              <a:ext cx="8577927" cy="4671187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  <a:alpha val="6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38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54" name="图形2"/>
            <p:cNvSpPr/>
            <p:nvPr/>
          </p:nvSpPr>
          <p:spPr>
            <a:xfrm flipH="1">
              <a:off x="7249638" y="3155649"/>
              <a:ext cx="4942362" cy="370235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38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55" name="其他元素1"/>
            <p:cNvSpPr/>
            <p:nvPr/>
          </p:nvSpPr>
          <p:spPr>
            <a:xfrm flipH="1">
              <a:off x="9142815" y="5031994"/>
              <a:ext cx="3049185" cy="1826005"/>
            </a:xfrm>
            <a:custGeom>
              <a:avLst/>
              <a:gdLst>
                <a:gd name="connsiteX0" fmla="*/ 0 w 3698669"/>
                <a:gd name="connsiteY0" fmla="*/ 0 h 3698669"/>
                <a:gd name="connsiteX1" fmla="*/ 0 w 3698669"/>
                <a:gd name="connsiteY1" fmla="*/ 3698669 h 3698669"/>
                <a:gd name="connsiteX2" fmla="*/ 3698669 w 3698669"/>
                <a:gd name="connsiteY2" fmla="*/ 3698669 h 3698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98669" h="3698669">
                  <a:moveTo>
                    <a:pt x="0" y="0"/>
                  </a:moveTo>
                  <a:lnTo>
                    <a:pt x="0" y="3698669"/>
                  </a:lnTo>
                  <a:lnTo>
                    <a:pt x="3698669" y="369866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38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43" name="图形3"/>
          <p:cNvSpPr/>
          <p:nvPr/>
        </p:nvSpPr>
        <p:spPr>
          <a:xfrm flipH="1" flipV="1">
            <a:off x="6663140" y="178"/>
            <a:ext cx="2670158" cy="590246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8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2" name="图形5"/>
          <p:cNvSpPr/>
          <p:nvPr/>
        </p:nvSpPr>
        <p:spPr>
          <a:xfrm flipH="1" flipV="1">
            <a:off x="7885793" y="178"/>
            <a:ext cx="1447505" cy="899072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8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57" name="其他元素4"/>
          <p:cNvSpPr/>
          <p:nvPr/>
        </p:nvSpPr>
        <p:spPr>
          <a:xfrm flipH="1">
            <a:off x="380291" y="4136417"/>
            <a:ext cx="777834" cy="326135"/>
          </a:xfrm>
          <a:custGeom>
            <a:avLst/>
            <a:gdLst>
              <a:gd name="connsiteX0" fmla="*/ 978626 w 1016273"/>
              <a:gd name="connsiteY0" fmla="*/ 350913 h 426109"/>
              <a:gd name="connsiteX1" fmla="*/ 1016273 w 1016273"/>
              <a:gd name="connsiteY1" fmla="*/ 388511 h 426109"/>
              <a:gd name="connsiteX2" fmla="*/ 978626 w 1016273"/>
              <a:gd name="connsiteY2" fmla="*/ 426109 h 426109"/>
              <a:gd name="connsiteX3" fmla="*/ 940979 w 1016273"/>
              <a:gd name="connsiteY3" fmla="*/ 388511 h 426109"/>
              <a:gd name="connsiteX4" fmla="*/ 978626 w 1016273"/>
              <a:gd name="connsiteY4" fmla="*/ 350913 h 426109"/>
              <a:gd name="connsiteX5" fmla="*/ 787254 w 1016273"/>
              <a:gd name="connsiteY5" fmla="*/ 350913 h 426109"/>
              <a:gd name="connsiteX6" fmla="*/ 824901 w 1016273"/>
              <a:gd name="connsiteY6" fmla="*/ 388511 h 426109"/>
              <a:gd name="connsiteX7" fmla="*/ 787254 w 1016273"/>
              <a:gd name="connsiteY7" fmla="*/ 426109 h 426109"/>
              <a:gd name="connsiteX8" fmla="*/ 749607 w 1016273"/>
              <a:gd name="connsiteY8" fmla="*/ 388511 h 426109"/>
              <a:gd name="connsiteX9" fmla="*/ 787254 w 1016273"/>
              <a:gd name="connsiteY9" fmla="*/ 350913 h 426109"/>
              <a:gd name="connsiteX10" fmla="*/ 595881 w 1016273"/>
              <a:gd name="connsiteY10" fmla="*/ 350913 h 426109"/>
              <a:gd name="connsiteX11" fmla="*/ 633528 w 1016273"/>
              <a:gd name="connsiteY11" fmla="*/ 388511 h 426109"/>
              <a:gd name="connsiteX12" fmla="*/ 595881 w 1016273"/>
              <a:gd name="connsiteY12" fmla="*/ 426109 h 426109"/>
              <a:gd name="connsiteX13" fmla="*/ 558234 w 1016273"/>
              <a:gd name="connsiteY13" fmla="*/ 388511 h 426109"/>
              <a:gd name="connsiteX14" fmla="*/ 595881 w 1016273"/>
              <a:gd name="connsiteY14" fmla="*/ 350913 h 426109"/>
              <a:gd name="connsiteX15" fmla="*/ 420392 w 1016273"/>
              <a:gd name="connsiteY15" fmla="*/ 350913 h 426109"/>
              <a:gd name="connsiteX16" fmla="*/ 458039 w 1016273"/>
              <a:gd name="connsiteY16" fmla="*/ 388511 h 426109"/>
              <a:gd name="connsiteX17" fmla="*/ 420392 w 1016273"/>
              <a:gd name="connsiteY17" fmla="*/ 426109 h 426109"/>
              <a:gd name="connsiteX18" fmla="*/ 382745 w 1016273"/>
              <a:gd name="connsiteY18" fmla="*/ 388511 h 426109"/>
              <a:gd name="connsiteX19" fmla="*/ 420392 w 1016273"/>
              <a:gd name="connsiteY19" fmla="*/ 350913 h 426109"/>
              <a:gd name="connsiteX20" fmla="*/ 229020 w 1016273"/>
              <a:gd name="connsiteY20" fmla="*/ 350913 h 426109"/>
              <a:gd name="connsiteX21" fmla="*/ 266667 w 1016273"/>
              <a:gd name="connsiteY21" fmla="*/ 388511 h 426109"/>
              <a:gd name="connsiteX22" fmla="*/ 229020 w 1016273"/>
              <a:gd name="connsiteY22" fmla="*/ 426109 h 426109"/>
              <a:gd name="connsiteX23" fmla="*/ 191373 w 1016273"/>
              <a:gd name="connsiteY23" fmla="*/ 388511 h 426109"/>
              <a:gd name="connsiteX24" fmla="*/ 229020 w 1016273"/>
              <a:gd name="connsiteY24" fmla="*/ 350913 h 426109"/>
              <a:gd name="connsiteX25" fmla="*/ 37647 w 1016273"/>
              <a:gd name="connsiteY25" fmla="*/ 350913 h 426109"/>
              <a:gd name="connsiteX26" fmla="*/ 75294 w 1016273"/>
              <a:gd name="connsiteY26" fmla="*/ 388511 h 426109"/>
              <a:gd name="connsiteX27" fmla="*/ 37647 w 1016273"/>
              <a:gd name="connsiteY27" fmla="*/ 426109 h 426109"/>
              <a:gd name="connsiteX28" fmla="*/ 0 w 1016273"/>
              <a:gd name="connsiteY28" fmla="*/ 388511 h 426109"/>
              <a:gd name="connsiteX29" fmla="*/ 37647 w 1016273"/>
              <a:gd name="connsiteY29" fmla="*/ 350913 h 426109"/>
              <a:gd name="connsiteX30" fmla="*/ 978626 w 1016273"/>
              <a:gd name="connsiteY30" fmla="*/ 175456 h 426109"/>
              <a:gd name="connsiteX31" fmla="*/ 1016273 w 1016273"/>
              <a:gd name="connsiteY31" fmla="*/ 213054 h 426109"/>
              <a:gd name="connsiteX32" fmla="*/ 978626 w 1016273"/>
              <a:gd name="connsiteY32" fmla="*/ 250652 h 426109"/>
              <a:gd name="connsiteX33" fmla="*/ 940979 w 1016273"/>
              <a:gd name="connsiteY33" fmla="*/ 213054 h 426109"/>
              <a:gd name="connsiteX34" fmla="*/ 978626 w 1016273"/>
              <a:gd name="connsiteY34" fmla="*/ 175456 h 426109"/>
              <a:gd name="connsiteX35" fmla="*/ 787254 w 1016273"/>
              <a:gd name="connsiteY35" fmla="*/ 175456 h 426109"/>
              <a:gd name="connsiteX36" fmla="*/ 824901 w 1016273"/>
              <a:gd name="connsiteY36" fmla="*/ 213054 h 426109"/>
              <a:gd name="connsiteX37" fmla="*/ 787254 w 1016273"/>
              <a:gd name="connsiteY37" fmla="*/ 250652 h 426109"/>
              <a:gd name="connsiteX38" fmla="*/ 749607 w 1016273"/>
              <a:gd name="connsiteY38" fmla="*/ 213054 h 426109"/>
              <a:gd name="connsiteX39" fmla="*/ 787254 w 1016273"/>
              <a:gd name="connsiteY39" fmla="*/ 175456 h 426109"/>
              <a:gd name="connsiteX40" fmla="*/ 595881 w 1016273"/>
              <a:gd name="connsiteY40" fmla="*/ 175456 h 426109"/>
              <a:gd name="connsiteX41" fmla="*/ 633528 w 1016273"/>
              <a:gd name="connsiteY41" fmla="*/ 213054 h 426109"/>
              <a:gd name="connsiteX42" fmla="*/ 595881 w 1016273"/>
              <a:gd name="connsiteY42" fmla="*/ 250652 h 426109"/>
              <a:gd name="connsiteX43" fmla="*/ 558234 w 1016273"/>
              <a:gd name="connsiteY43" fmla="*/ 213054 h 426109"/>
              <a:gd name="connsiteX44" fmla="*/ 595881 w 1016273"/>
              <a:gd name="connsiteY44" fmla="*/ 175456 h 426109"/>
              <a:gd name="connsiteX45" fmla="*/ 420392 w 1016273"/>
              <a:gd name="connsiteY45" fmla="*/ 175456 h 426109"/>
              <a:gd name="connsiteX46" fmla="*/ 458039 w 1016273"/>
              <a:gd name="connsiteY46" fmla="*/ 213054 h 426109"/>
              <a:gd name="connsiteX47" fmla="*/ 420392 w 1016273"/>
              <a:gd name="connsiteY47" fmla="*/ 250652 h 426109"/>
              <a:gd name="connsiteX48" fmla="*/ 382745 w 1016273"/>
              <a:gd name="connsiteY48" fmla="*/ 213054 h 426109"/>
              <a:gd name="connsiteX49" fmla="*/ 420392 w 1016273"/>
              <a:gd name="connsiteY49" fmla="*/ 175456 h 426109"/>
              <a:gd name="connsiteX50" fmla="*/ 229020 w 1016273"/>
              <a:gd name="connsiteY50" fmla="*/ 175456 h 426109"/>
              <a:gd name="connsiteX51" fmla="*/ 266667 w 1016273"/>
              <a:gd name="connsiteY51" fmla="*/ 213054 h 426109"/>
              <a:gd name="connsiteX52" fmla="*/ 229020 w 1016273"/>
              <a:gd name="connsiteY52" fmla="*/ 250652 h 426109"/>
              <a:gd name="connsiteX53" fmla="*/ 191373 w 1016273"/>
              <a:gd name="connsiteY53" fmla="*/ 213054 h 426109"/>
              <a:gd name="connsiteX54" fmla="*/ 229020 w 1016273"/>
              <a:gd name="connsiteY54" fmla="*/ 175456 h 426109"/>
              <a:gd name="connsiteX55" fmla="*/ 37647 w 1016273"/>
              <a:gd name="connsiteY55" fmla="*/ 175456 h 426109"/>
              <a:gd name="connsiteX56" fmla="*/ 75294 w 1016273"/>
              <a:gd name="connsiteY56" fmla="*/ 213054 h 426109"/>
              <a:gd name="connsiteX57" fmla="*/ 37647 w 1016273"/>
              <a:gd name="connsiteY57" fmla="*/ 250652 h 426109"/>
              <a:gd name="connsiteX58" fmla="*/ 0 w 1016273"/>
              <a:gd name="connsiteY58" fmla="*/ 213054 h 426109"/>
              <a:gd name="connsiteX59" fmla="*/ 37647 w 1016273"/>
              <a:gd name="connsiteY59" fmla="*/ 175456 h 426109"/>
              <a:gd name="connsiteX60" fmla="*/ 978626 w 1016273"/>
              <a:gd name="connsiteY60" fmla="*/ 0 h 426109"/>
              <a:gd name="connsiteX61" fmla="*/ 1016273 w 1016273"/>
              <a:gd name="connsiteY61" fmla="*/ 37598 h 426109"/>
              <a:gd name="connsiteX62" fmla="*/ 978626 w 1016273"/>
              <a:gd name="connsiteY62" fmla="*/ 75196 h 426109"/>
              <a:gd name="connsiteX63" fmla="*/ 940979 w 1016273"/>
              <a:gd name="connsiteY63" fmla="*/ 37598 h 426109"/>
              <a:gd name="connsiteX64" fmla="*/ 978626 w 1016273"/>
              <a:gd name="connsiteY64" fmla="*/ 0 h 426109"/>
              <a:gd name="connsiteX65" fmla="*/ 787254 w 1016273"/>
              <a:gd name="connsiteY65" fmla="*/ 0 h 426109"/>
              <a:gd name="connsiteX66" fmla="*/ 824901 w 1016273"/>
              <a:gd name="connsiteY66" fmla="*/ 37598 h 426109"/>
              <a:gd name="connsiteX67" fmla="*/ 787254 w 1016273"/>
              <a:gd name="connsiteY67" fmla="*/ 75196 h 426109"/>
              <a:gd name="connsiteX68" fmla="*/ 749607 w 1016273"/>
              <a:gd name="connsiteY68" fmla="*/ 37598 h 426109"/>
              <a:gd name="connsiteX69" fmla="*/ 787254 w 1016273"/>
              <a:gd name="connsiteY69" fmla="*/ 0 h 426109"/>
              <a:gd name="connsiteX70" fmla="*/ 595881 w 1016273"/>
              <a:gd name="connsiteY70" fmla="*/ 0 h 426109"/>
              <a:gd name="connsiteX71" fmla="*/ 633528 w 1016273"/>
              <a:gd name="connsiteY71" fmla="*/ 37598 h 426109"/>
              <a:gd name="connsiteX72" fmla="*/ 595881 w 1016273"/>
              <a:gd name="connsiteY72" fmla="*/ 75196 h 426109"/>
              <a:gd name="connsiteX73" fmla="*/ 558234 w 1016273"/>
              <a:gd name="connsiteY73" fmla="*/ 37598 h 426109"/>
              <a:gd name="connsiteX74" fmla="*/ 595881 w 1016273"/>
              <a:gd name="connsiteY74" fmla="*/ 0 h 426109"/>
              <a:gd name="connsiteX75" fmla="*/ 420392 w 1016273"/>
              <a:gd name="connsiteY75" fmla="*/ 0 h 426109"/>
              <a:gd name="connsiteX76" fmla="*/ 458039 w 1016273"/>
              <a:gd name="connsiteY76" fmla="*/ 37598 h 426109"/>
              <a:gd name="connsiteX77" fmla="*/ 420392 w 1016273"/>
              <a:gd name="connsiteY77" fmla="*/ 75196 h 426109"/>
              <a:gd name="connsiteX78" fmla="*/ 382745 w 1016273"/>
              <a:gd name="connsiteY78" fmla="*/ 37598 h 426109"/>
              <a:gd name="connsiteX79" fmla="*/ 420392 w 1016273"/>
              <a:gd name="connsiteY79" fmla="*/ 0 h 426109"/>
              <a:gd name="connsiteX80" fmla="*/ 229020 w 1016273"/>
              <a:gd name="connsiteY80" fmla="*/ 0 h 426109"/>
              <a:gd name="connsiteX81" fmla="*/ 266667 w 1016273"/>
              <a:gd name="connsiteY81" fmla="*/ 37598 h 426109"/>
              <a:gd name="connsiteX82" fmla="*/ 229020 w 1016273"/>
              <a:gd name="connsiteY82" fmla="*/ 75196 h 426109"/>
              <a:gd name="connsiteX83" fmla="*/ 191373 w 1016273"/>
              <a:gd name="connsiteY83" fmla="*/ 37598 h 426109"/>
              <a:gd name="connsiteX84" fmla="*/ 229020 w 1016273"/>
              <a:gd name="connsiteY84" fmla="*/ 0 h 426109"/>
              <a:gd name="connsiteX85" fmla="*/ 37647 w 1016273"/>
              <a:gd name="connsiteY85" fmla="*/ 0 h 426109"/>
              <a:gd name="connsiteX86" fmla="*/ 75294 w 1016273"/>
              <a:gd name="connsiteY86" fmla="*/ 37598 h 426109"/>
              <a:gd name="connsiteX87" fmla="*/ 37647 w 1016273"/>
              <a:gd name="connsiteY87" fmla="*/ 75196 h 426109"/>
              <a:gd name="connsiteX88" fmla="*/ 0 w 1016273"/>
              <a:gd name="connsiteY88" fmla="*/ 37598 h 426109"/>
              <a:gd name="connsiteX89" fmla="*/ 37647 w 1016273"/>
              <a:gd name="connsiteY89" fmla="*/ 0 h 426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016273" h="426109">
                <a:moveTo>
                  <a:pt x="978626" y="350913"/>
                </a:moveTo>
                <a:cubicBezTo>
                  <a:pt x="999418" y="350913"/>
                  <a:pt x="1016273" y="367746"/>
                  <a:pt x="1016273" y="388511"/>
                </a:cubicBezTo>
                <a:cubicBezTo>
                  <a:pt x="1016273" y="409276"/>
                  <a:pt x="999418" y="426109"/>
                  <a:pt x="978626" y="426109"/>
                </a:cubicBezTo>
                <a:cubicBezTo>
                  <a:pt x="957834" y="426109"/>
                  <a:pt x="940979" y="409276"/>
                  <a:pt x="940979" y="388511"/>
                </a:cubicBezTo>
                <a:cubicBezTo>
                  <a:pt x="940979" y="367746"/>
                  <a:pt x="957834" y="350913"/>
                  <a:pt x="978626" y="350913"/>
                </a:cubicBezTo>
                <a:close/>
                <a:moveTo>
                  <a:pt x="787254" y="350913"/>
                </a:moveTo>
                <a:cubicBezTo>
                  <a:pt x="808046" y="350913"/>
                  <a:pt x="824901" y="367746"/>
                  <a:pt x="824901" y="388511"/>
                </a:cubicBezTo>
                <a:cubicBezTo>
                  <a:pt x="824901" y="409276"/>
                  <a:pt x="808046" y="426109"/>
                  <a:pt x="787254" y="426109"/>
                </a:cubicBezTo>
                <a:cubicBezTo>
                  <a:pt x="766462" y="426109"/>
                  <a:pt x="749607" y="409276"/>
                  <a:pt x="749607" y="388511"/>
                </a:cubicBezTo>
                <a:cubicBezTo>
                  <a:pt x="749607" y="367746"/>
                  <a:pt x="766462" y="350913"/>
                  <a:pt x="787254" y="350913"/>
                </a:cubicBezTo>
                <a:close/>
                <a:moveTo>
                  <a:pt x="595881" y="350913"/>
                </a:moveTo>
                <a:cubicBezTo>
                  <a:pt x="616673" y="350913"/>
                  <a:pt x="633528" y="367746"/>
                  <a:pt x="633528" y="388511"/>
                </a:cubicBezTo>
                <a:cubicBezTo>
                  <a:pt x="633528" y="409276"/>
                  <a:pt x="616673" y="426109"/>
                  <a:pt x="595881" y="426109"/>
                </a:cubicBezTo>
                <a:cubicBezTo>
                  <a:pt x="575089" y="426109"/>
                  <a:pt x="558234" y="409276"/>
                  <a:pt x="558234" y="388511"/>
                </a:cubicBezTo>
                <a:cubicBezTo>
                  <a:pt x="558234" y="367746"/>
                  <a:pt x="575089" y="350913"/>
                  <a:pt x="595881" y="350913"/>
                </a:cubicBezTo>
                <a:close/>
                <a:moveTo>
                  <a:pt x="420392" y="350913"/>
                </a:moveTo>
                <a:cubicBezTo>
                  <a:pt x="441184" y="350913"/>
                  <a:pt x="458039" y="367746"/>
                  <a:pt x="458039" y="388511"/>
                </a:cubicBezTo>
                <a:cubicBezTo>
                  <a:pt x="458039" y="409276"/>
                  <a:pt x="441184" y="426109"/>
                  <a:pt x="420392" y="426109"/>
                </a:cubicBezTo>
                <a:cubicBezTo>
                  <a:pt x="399600" y="426109"/>
                  <a:pt x="382745" y="409276"/>
                  <a:pt x="382745" y="388511"/>
                </a:cubicBezTo>
                <a:cubicBezTo>
                  <a:pt x="382745" y="367746"/>
                  <a:pt x="399600" y="350913"/>
                  <a:pt x="420392" y="350913"/>
                </a:cubicBezTo>
                <a:close/>
                <a:moveTo>
                  <a:pt x="229020" y="350913"/>
                </a:moveTo>
                <a:cubicBezTo>
                  <a:pt x="249812" y="350913"/>
                  <a:pt x="266667" y="367746"/>
                  <a:pt x="266667" y="388511"/>
                </a:cubicBezTo>
                <a:cubicBezTo>
                  <a:pt x="266667" y="409276"/>
                  <a:pt x="249812" y="426109"/>
                  <a:pt x="229020" y="426109"/>
                </a:cubicBezTo>
                <a:cubicBezTo>
                  <a:pt x="208228" y="426109"/>
                  <a:pt x="191373" y="409276"/>
                  <a:pt x="191373" y="388511"/>
                </a:cubicBezTo>
                <a:cubicBezTo>
                  <a:pt x="191373" y="367746"/>
                  <a:pt x="208228" y="350913"/>
                  <a:pt x="229020" y="350913"/>
                </a:cubicBezTo>
                <a:close/>
                <a:moveTo>
                  <a:pt x="37647" y="350913"/>
                </a:moveTo>
                <a:cubicBezTo>
                  <a:pt x="58439" y="350913"/>
                  <a:pt x="75294" y="367746"/>
                  <a:pt x="75294" y="388511"/>
                </a:cubicBezTo>
                <a:cubicBezTo>
                  <a:pt x="75294" y="409276"/>
                  <a:pt x="58439" y="426109"/>
                  <a:pt x="37647" y="426109"/>
                </a:cubicBezTo>
                <a:cubicBezTo>
                  <a:pt x="16855" y="426109"/>
                  <a:pt x="0" y="409276"/>
                  <a:pt x="0" y="388511"/>
                </a:cubicBezTo>
                <a:cubicBezTo>
                  <a:pt x="0" y="367746"/>
                  <a:pt x="16855" y="350913"/>
                  <a:pt x="37647" y="350913"/>
                </a:cubicBezTo>
                <a:close/>
                <a:moveTo>
                  <a:pt x="978626" y="175456"/>
                </a:moveTo>
                <a:cubicBezTo>
                  <a:pt x="999418" y="175456"/>
                  <a:pt x="1016273" y="192289"/>
                  <a:pt x="1016273" y="213054"/>
                </a:cubicBezTo>
                <a:cubicBezTo>
                  <a:pt x="1016273" y="233819"/>
                  <a:pt x="999418" y="250652"/>
                  <a:pt x="978626" y="250652"/>
                </a:cubicBezTo>
                <a:cubicBezTo>
                  <a:pt x="957834" y="250652"/>
                  <a:pt x="940979" y="233819"/>
                  <a:pt x="940979" y="213054"/>
                </a:cubicBezTo>
                <a:cubicBezTo>
                  <a:pt x="940979" y="192289"/>
                  <a:pt x="957834" y="175456"/>
                  <a:pt x="978626" y="175456"/>
                </a:cubicBezTo>
                <a:close/>
                <a:moveTo>
                  <a:pt x="787254" y="175456"/>
                </a:moveTo>
                <a:cubicBezTo>
                  <a:pt x="808046" y="175456"/>
                  <a:pt x="824901" y="192289"/>
                  <a:pt x="824901" y="213054"/>
                </a:cubicBezTo>
                <a:cubicBezTo>
                  <a:pt x="824901" y="233819"/>
                  <a:pt x="808046" y="250652"/>
                  <a:pt x="787254" y="250652"/>
                </a:cubicBezTo>
                <a:cubicBezTo>
                  <a:pt x="766462" y="250652"/>
                  <a:pt x="749607" y="233819"/>
                  <a:pt x="749607" y="213054"/>
                </a:cubicBezTo>
                <a:cubicBezTo>
                  <a:pt x="749607" y="192289"/>
                  <a:pt x="766462" y="175456"/>
                  <a:pt x="787254" y="175456"/>
                </a:cubicBezTo>
                <a:close/>
                <a:moveTo>
                  <a:pt x="595881" y="175456"/>
                </a:moveTo>
                <a:cubicBezTo>
                  <a:pt x="616673" y="175456"/>
                  <a:pt x="633528" y="192289"/>
                  <a:pt x="633528" y="213054"/>
                </a:cubicBezTo>
                <a:cubicBezTo>
                  <a:pt x="633528" y="233819"/>
                  <a:pt x="616673" y="250652"/>
                  <a:pt x="595881" y="250652"/>
                </a:cubicBezTo>
                <a:cubicBezTo>
                  <a:pt x="575089" y="250652"/>
                  <a:pt x="558234" y="233819"/>
                  <a:pt x="558234" y="213054"/>
                </a:cubicBezTo>
                <a:cubicBezTo>
                  <a:pt x="558234" y="192289"/>
                  <a:pt x="575089" y="175456"/>
                  <a:pt x="595881" y="175456"/>
                </a:cubicBezTo>
                <a:close/>
                <a:moveTo>
                  <a:pt x="420392" y="175456"/>
                </a:moveTo>
                <a:cubicBezTo>
                  <a:pt x="441184" y="175456"/>
                  <a:pt x="458039" y="192289"/>
                  <a:pt x="458039" y="213054"/>
                </a:cubicBezTo>
                <a:cubicBezTo>
                  <a:pt x="458039" y="233819"/>
                  <a:pt x="441184" y="250652"/>
                  <a:pt x="420392" y="250652"/>
                </a:cubicBezTo>
                <a:cubicBezTo>
                  <a:pt x="399600" y="250652"/>
                  <a:pt x="382745" y="233819"/>
                  <a:pt x="382745" y="213054"/>
                </a:cubicBezTo>
                <a:cubicBezTo>
                  <a:pt x="382745" y="192289"/>
                  <a:pt x="399600" y="175456"/>
                  <a:pt x="420392" y="175456"/>
                </a:cubicBezTo>
                <a:close/>
                <a:moveTo>
                  <a:pt x="229020" y="175456"/>
                </a:moveTo>
                <a:cubicBezTo>
                  <a:pt x="249812" y="175456"/>
                  <a:pt x="266667" y="192289"/>
                  <a:pt x="266667" y="213054"/>
                </a:cubicBezTo>
                <a:cubicBezTo>
                  <a:pt x="266667" y="233819"/>
                  <a:pt x="249812" y="250652"/>
                  <a:pt x="229020" y="250652"/>
                </a:cubicBezTo>
                <a:cubicBezTo>
                  <a:pt x="208228" y="250652"/>
                  <a:pt x="191373" y="233819"/>
                  <a:pt x="191373" y="213054"/>
                </a:cubicBezTo>
                <a:cubicBezTo>
                  <a:pt x="191373" y="192289"/>
                  <a:pt x="208228" y="175456"/>
                  <a:pt x="229020" y="175456"/>
                </a:cubicBezTo>
                <a:close/>
                <a:moveTo>
                  <a:pt x="37647" y="175456"/>
                </a:moveTo>
                <a:cubicBezTo>
                  <a:pt x="58439" y="175456"/>
                  <a:pt x="75294" y="192289"/>
                  <a:pt x="75294" y="213054"/>
                </a:cubicBezTo>
                <a:cubicBezTo>
                  <a:pt x="75294" y="233819"/>
                  <a:pt x="58439" y="250652"/>
                  <a:pt x="37647" y="250652"/>
                </a:cubicBezTo>
                <a:cubicBezTo>
                  <a:pt x="16855" y="250652"/>
                  <a:pt x="0" y="233819"/>
                  <a:pt x="0" y="213054"/>
                </a:cubicBezTo>
                <a:cubicBezTo>
                  <a:pt x="0" y="192289"/>
                  <a:pt x="16855" y="175456"/>
                  <a:pt x="37647" y="175456"/>
                </a:cubicBezTo>
                <a:close/>
                <a:moveTo>
                  <a:pt x="978626" y="0"/>
                </a:moveTo>
                <a:cubicBezTo>
                  <a:pt x="999418" y="0"/>
                  <a:pt x="1016273" y="16833"/>
                  <a:pt x="1016273" y="37598"/>
                </a:cubicBezTo>
                <a:cubicBezTo>
                  <a:pt x="1016273" y="58363"/>
                  <a:pt x="999418" y="75196"/>
                  <a:pt x="978626" y="75196"/>
                </a:cubicBezTo>
                <a:cubicBezTo>
                  <a:pt x="957834" y="75196"/>
                  <a:pt x="940979" y="58363"/>
                  <a:pt x="940979" y="37598"/>
                </a:cubicBezTo>
                <a:cubicBezTo>
                  <a:pt x="940979" y="16833"/>
                  <a:pt x="957834" y="0"/>
                  <a:pt x="978626" y="0"/>
                </a:cubicBezTo>
                <a:close/>
                <a:moveTo>
                  <a:pt x="787254" y="0"/>
                </a:moveTo>
                <a:cubicBezTo>
                  <a:pt x="808046" y="0"/>
                  <a:pt x="824901" y="16833"/>
                  <a:pt x="824901" y="37598"/>
                </a:cubicBezTo>
                <a:cubicBezTo>
                  <a:pt x="824901" y="58363"/>
                  <a:pt x="808046" y="75196"/>
                  <a:pt x="787254" y="75196"/>
                </a:cubicBezTo>
                <a:cubicBezTo>
                  <a:pt x="766462" y="75196"/>
                  <a:pt x="749607" y="58363"/>
                  <a:pt x="749607" y="37598"/>
                </a:cubicBezTo>
                <a:cubicBezTo>
                  <a:pt x="749607" y="16833"/>
                  <a:pt x="766462" y="0"/>
                  <a:pt x="787254" y="0"/>
                </a:cubicBezTo>
                <a:close/>
                <a:moveTo>
                  <a:pt x="595881" y="0"/>
                </a:moveTo>
                <a:cubicBezTo>
                  <a:pt x="616673" y="0"/>
                  <a:pt x="633528" y="16833"/>
                  <a:pt x="633528" y="37598"/>
                </a:cubicBezTo>
                <a:cubicBezTo>
                  <a:pt x="633528" y="58363"/>
                  <a:pt x="616673" y="75196"/>
                  <a:pt x="595881" y="75196"/>
                </a:cubicBezTo>
                <a:cubicBezTo>
                  <a:pt x="575089" y="75196"/>
                  <a:pt x="558234" y="58363"/>
                  <a:pt x="558234" y="37598"/>
                </a:cubicBezTo>
                <a:cubicBezTo>
                  <a:pt x="558234" y="16833"/>
                  <a:pt x="575089" y="0"/>
                  <a:pt x="595881" y="0"/>
                </a:cubicBezTo>
                <a:close/>
                <a:moveTo>
                  <a:pt x="420392" y="0"/>
                </a:moveTo>
                <a:cubicBezTo>
                  <a:pt x="441184" y="0"/>
                  <a:pt x="458039" y="16833"/>
                  <a:pt x="458039" y="37598"/>
                </a:cubicBezTo>
                <a:cubicBezTo>
                  <a:pt x="458039" y="58363"/>
                  <a:pt x="441184" y="75196"/>
                  <a:pt x="420392" y="75196"/>
                </a:cubicBezTo>
                <a:cubicBezTo>
                  <a:pt x="399600" y="75196"/>
                  <a:pt x="382745" y="58363"/>
                  <a:pt x="382745" y="37598"/>
                </a:cubicBezTo>
                <a:cubicBezTo>
                  <a:pt x="382745" y="16833"/>
                  <a:pt x="399600" y="0"/>
                  <a:pt x="420392" y="0"/>
                </a:cubicBezTo>
                <a:close/>
                <a:moveTo>
                  <a:pt x="229020" y="0"/>
                </a:moveTo>
                <a:cubicBezTo>
                  <a:pt x="249812" y="0"/>
                  <a:pt x="266667" y="16833"/>
                  <a:pt x="266667" y="37598"/>
                </a:cubicBezTo>
                <a:cubicBezTo>
                  <a:pt x="266667" y="58363"/>
                  <a:pt x="249812" y="75196"/>
                  <a:pt x="229020" y="75196"/>
                </a:cubicBezTo>
                <a:cubicBezTo>
                  <a:pt x="208228" y="75196"/>
                  <a:pt x="191373" y="58363"/>
                  <a:pt x="191373" y="37598"/>
                </a:cubicBezTo>
                <a:cubicBezTo>
                  <a:pt x="191373" y="16833"/>
                  <a:pt x="208228" y="0"/>
                  <a:pt x="229020" y="0"/>
                </a:cubicBezTo>
                <a:close/>
                <a:moveTo>
                  <a:pt x="37647" y="0"/>
                </a:moveTo>
                <a:cubicBezTo>
                  <a:pt x="58439" y="0"/>
                  <a:pt x="75294" y="16833"/>
                  <a:pt x="75294" y="37598"/>
                </a:cubicBezTo>
                <a:cubicBezTo>
                  <a:pt x="75294" y="58363"/>
                  <a:pt x="58439" y="75196"/>
                  <a:pt x="37647" y="75196"/>
                </a:cubicBezTo>
                <a:cubicBezTo>
                  <a:pt x="16855" y="75196"/>
                  <a:pt x="0" y="58363"/>
                  <a:pt x="0" y="37598"/>
                </a:cubicBezTo>
                <a:cubicBezTo>
                  <a:pt x="0" y="16833"/>
                  <a:pt x="16855" y="0"/>
                  <a:pt x="37647" y="0"/>
                </a:cubicBezTo>
                <a:close/>
              </a:path>
            </a:pathLst>
          </a:custGeom>
          <a:gradFill>
            <a:gsLst>
              <a:gs pos="100000">
                <a:schemeClr val="bg1">
                  <a:alpha val="0"/>
                </a:schemeClr>
              </a:gs>
              <a:gs pos="33000">
                <a:schemeClr val="bg1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8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58" name="组合5"/>
          <p:cNvGrpSpPr/>
          <p:nvPr/>
        </p:nvGrpSpPr>
        <p:grpSpPr>
          <a:xfrm>
            <a:off x="8097415" y="4695089"/>
            <a:ext cx="1235885" cy="287720"/>
            <a:chOff x="203200" y="6007100"/>
            <a:chExt cx="4787900" cy="375919"/>
          </a:xfrm>
        </p:grpSpPr>
        <p:sp>
          <p:nvSpPr>
            <p:cNvPr id="59" name="图形9"/>
            <p:cNvSpPr/>
            <p:nvPr/>
          </p:nvSpPr>
          <p:spPr>
            <a:xfrm>
              <a:off x="203200" y="6007100"/>
              <a:ext cx="4787900" cy="457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8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60" name="图形10"/>
            <p:cNvSpPr/>
            <p:nvPr/>
          </p:nvSpPr>
          <p:spPr>
            <a:xfrm>
              <a:off x="203200" y="6172200"/>
              <a:ext cx="4787900" cy="457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8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61" name="图形11"/>
            <p:cNvSpPr/>
            <p:nvPr/>
          </p:nvSpPr>
          <p:spPr>
            <a:xfrm>
              <a:off x="203200" y="6337300"/>
              <a:ext cx="4787900" cy="457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8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5" name="图形13"/>
          <p:cNvSpPr/>
          <p:nvPr/>
        </p:nvSpPr>
        <p:spPr>
          <a:xfrm rot="5400000">
            <a:off x="322570" y="261655"/>
            <a:ext cx="281889" cy="19392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7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1994798" y="2165714"/>
            <a:ext cx="5490845" cy="731072"/>
            <a:chOff x="551660" y="2117622"/>
            <a:chExt cx="7174021" cy="955176"/>
          </a:xfrm>
        </p:grpSpPr>
        <p:sp>
          <p:nvSpPr>
            <p:cNvPr id="27" name="文本框 26"/>
            <p:cNvSpPr txBox="1"/>
            <p:nvPr/>
          </p:nvSpPr>
          <p:spPr>
            <a:xfrm>
              <a:off x="551660" y="2117622"/>
              <a:ext cx="7174021" cy="7624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阿里巴巴普惠体" panose="00020600040101010101" charset="-122"/>
                  <a:sym typeface="思源黑体 CN Medium" panose="020B0600000000000000" pitchFamily="34" charset="-122"/>
                </a:rPr>
                <a:t>树立和践行造福人民的政绩观</a:t>
              </a:r>
              <a:endPara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阿里巴巴普惠体" panose="00020600040101010101" charset="-122"/>
                <a:sym typeface="思源黑体 CN Medium" panose="020B0600000000000000" pitchFamily="34" charset="-122"/>
              </a:endParaRPr>
            </a:p>
          </p:txBody>
        </p:sp>
        <p:cxnSp>
          <p:nvCxnSpPr>
            <p:cNvPr id="33" name="直接连接符 32"/>
            <p:cNvCxnSpPr/>
            <p:nvPr/>
          </p:nvCxnSpPr>
          <p:spPr>
            <a:xfrm flipV="1">
              <a:off x="709778" y="3066161"/>
              <a:ext cx="3608167" cy="6637"/>
            </a:xfrm>
            <a:prstGeom prst="line">
              <a:avLst/>
            </a:prstGeom>
            <a:ln w="15875">
              <a:gradFill flip="none" rotWithShape="1">
                <a:gsLst>
                  <a:gs pos="37000">
                    <a:schemeClr val="accent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图形"/>
          <p:cNvSpPr/>
          <p:nvPr/>
        </p:nvSpPr>
        <p:spPr>
          <a:xfrm>
            <a:off x="2115820" y="2996565"/>
            <a:ext cx="5285740" cy="762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" panose="00020600040101010101" charset="-122"/>
              <a:sym typeface="思源黑体 CN Medium" panose="020B0600000000000000" pitchFamily="34" charset="-122"/>
            </a:endParaRPr>
          </a:p>
        </p:txBody>
      </p:sp>
      <p:sp>
        <p:nvSpPr>
          <p:cNvPr id="18" name="任意多边形 17"/>
          <p:cNvSpPr/>
          <p:nvPr/>
        </p:nvSpPr>
        <p:spPr>
          <a:xfrm>
            <a:off x="1905" y="3190240"/>
            <a:ext cx="7971155" cy="2058670"/>
          </a:xfrm>
          <a:custGeom>
            <a:avLst/>
            <a:gdLst>
              <a:gd name="connsiteX0" fmla="*/ 0 w 9677858"/>
              <a:gd name="connsiteY0" fmla="*/ 0 h 3020079"/>
              <a:gd name="connsiteX1" fmla="*/ 183968 w 9677858"/>
              <a:gd name="connsiteY1" fmla="*/ 260656 h 3020079"/>
              <a:gd name="connsiteX2" fmla="*/ 424632 w 9677858"/>
              <a:gd name="connsiteY2" fmla="*/ 514612 h 3020079"/>
              <a:gd name="connsiteX3" fmla="*/ 3529783 w 9677858"/>
              <a:gd name="connsiteY3" fmla="*/ 1714762 h 3020079"/>
              <a:gd name="connsiteX4" fmla="*/ 7873182 w 9677858"/>
              <a:gd name="connsiteY4" fmla="*/ 2210062 h 3020079"/>
              <a:gd name="connsiteX5" fmla="*/ 9656887 w 9677858"/>
              <a:gd name="connsiteY5" fmla="*/ 3006590 h 3020079"/>
              <a:gd name="connsiteX6" fmla="*/ 9677858 w 9677858"/>
              <a:gd name="connsiteY6" fmla="*/ 3020079 h 3020079"/>
              <a:gd name="connsiteX7" fmla="*/ 0 w 9677858"/>
              <a:gd name="connsiteY7" fmla="*/ 3020079 h 302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7858" h="3020079">
                <a:moveTo>
                  <a:pt x="0" y="0"/>
                </a:moveTo>
                <a:lnTo>
                  <a:pt x="183968" y="260656"/>
                </a:lnTo>
                <a:cubicBezTo>
                  <a:pt x="257027" y="350356"/>
                  <a:pt x="336923" y="435237"/>
                  <a:pt x="424632" y="514612"/>
                </a:cubicBezTo>
                <a:cubicBezTo>
                  <a:pt x="1126307" y="1149612"/>
                  <a:pt x="2288358" y="1432187"/>
                  <a:pt x="3529783" y="1714762"/>
                </a:cubicBezTo>
                <a:cubicBezTo>
                  <a:pt x="4771207" y="1997337"/>
                  <a:pt x="6790507" y="1956062"/>
                  <a:pt x="7873182" y="2210062"/>
                </a:cubicBezTo>
                <a:cubicBezTo>
                  <a:pt x="8685188" y="2400562"/>
                  <a:pt x="9243591" y="2741081"/>
                  <a:pt x="9656887" y="3006590"/>
                </a:cubicBezTo>
                <a:lnTo>
                  <a:pt x="9677858" y="3020079"/>
                </a:lnTo>
                <a:lnTo>
                  <a:pt x="0" y="3020079"/>
                </a:lnTo>
                <a:close/>
              </a:path>
            </a:pathLst>
          </a:custGeom>
          <a:solidFill>
            <a:srgbClr val="FFC318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任意多边形 23"/>
          <p:cNvSpPr/>
          <p:nvPr/>
        </p:nvSpPr>
        <p:spPr>
          <a:xfrm>
            <a:off x="1905" y="3385820"/>
            <a:ext cx="6546850" cy="1864995"/>
          </a:xfrm>
          <a:custGeom>
            <a:avLst/>
            <a:gdLst>
              <a:gd name="connsiteX0" fmla="*/ 7949382 w 7949382"/>
              <a:gd name="connsiteY0" fmla="*/ 2702077 h 2735424"/>
              <a:gd name="connsiteX1" fmla="*/ 7949382 w 7949382"/>
              <a:gd name="connsiteY1" fmla="*/ 2702238 h 2735424"/>
              <a:gd name="connsiteX2" fmla="*/ 7947294 w 7949382"/>
              <a:gd name="connsiteY2" fmla="*/ 2702197 h 2735424"/>
              <a:gd name="connsiteX3" fmla="*/ 505556 w 7949382"/>
              <a:gd name="connsiteY3" fmla="*/ 417 h 2735424"/>
              <a:gd name="connsiteX4" fmla="*/ 3744056 w 7949382"/>
              <a:gd name="connsiteY4" fmla="*/ 1543467 h 2735424"/>
              <a:gd name="connsiteX5" fmla="*/ 6830156 w 7949382"/>
              <a:gd name="connsiteY5" fmla="*/ 2553117 h 2735424"/>
              <a:gd name="connsiteX6" fmla="*/ 7814803 w 7949382"/>
              <a:gd name="connsiteY6" fmla="*/ 2699564 h 2735424"/>
              <a:gd name="connsiteX7" fmla="*/ 7947294 w 7949382"/>
              <a:gd name="connsiteY7" fmla="*/ 2702197 h 2735424"/>
              <a:gd name="connsiteX8" fmla="*/ 7496618 w 7949382"/>
              <a:gd name="connsiteY8" fmla="*/ 2728000 h 2735424"/>
              <a:gd name="connsiteX9" fmla="*/ 7372965 w 7949382"/>
              <a:gd name="connsiteY9" fmla="*/ 2735424 h 2735424"/>
              <a:gd name="connsiteX10" fmla="*/ 0 w 7949382"/>
              <a:gd name="connsiteY10" fmla="*/ 2735424 h 2735424"/>
              <a:gd name="connsiteX11" fmla="*/ 0 w 7949382"/>
              <a:gd name="connsiteY11" fmla="*/ 282748 h 2735424"/>
              <a:gd name="connsiteX12" fmla="*/ 59651 w 7949382"/>
              <a:gd name="connsiteY12" fmla="*/ 200497 h 2735424"/>
              <a:gd name="connsiteX13" fmla="*/ 505556 w 7949382"/>
              <a:gd name="connsiteY13" fmla="*/ 417 h 2735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949382" h="2735424">
                <a:moveTo>
                  <a:pt x="7949382" y="2702077"/>
                </a:moveTo>
                <a:lnTo>
                  <a:pt x="7949382" y="2702238"/>
                </a:lnTo>
                <a:lnTo>
                  <a:pt x="7947294" y="2702197"/>
                </a:lnTo>
                <a:close/>
                <a:moveTo>
                  <a:pt x="505556" y="417"/>
                </a:moveTo>
                <a:cubicBezTo>
                  <a:pt x="1207231" y="-24983"/>
                  <a:pt x="2689957" y="1118017"/>
                  <a:pt x="3744056" y="1543467"/>
                </a:cubicBezTo>
                <a:cubicBezTo>
                  <a:pt x="4798156" y="1968917"/>
                  <a:pt x="6151698" y="2360434"/>
                  <a:pt x="6830156" y="2553117"/>
                </a:cubicBezTo>
                <a:cubicBezTo>
                  <a:pt x="7508614" y="2745800"/>
                  <a:pt x="7546913" y="2689642"/>
                  <a:pt x="7814803" y="2699564"/>
                </a:cubicBezTo>
                <a:lnTo>
                  <a:pt x="7947294" y="2702197"/>
                </a:lnTo>
                <a:lnTo>
                  <a:pt x="7496618" y="2728000"/>
                </a:lnTo>
                <a:lnTo>
                  <a:pt x="7372965" y="2735424"/>
                </a:lnTo>
                <a:lnTo>
                  <a:pt x="0" y="2735424"/>
                </a:lnTo>
                <a:lnTo>
                  <a:pt x="0" y="282748"/>
                </a:lnTo>
                <a:lnTo>
                  <a:pt x="59651" y="200497"/>
                </a:lnTo>
                <a:cubicBezTo>
                  <a:pt x="166745" y="81636"/>
                  <a:pt x="308210" y="7561"/>
                  <a:pt x="505556" y="417"/>
                </a:cubicBezTo>
                <a:close/>
              </a:path>
            </a:pathLst>
          </a:custGeom>
          <a:solidFill>
            <a:srgbClr val="FF7F2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>
            <a:off x="3966845" y="0"/>
            <a:ext cx="5367655" cy="2499360"/>
          </a:xfrm>
          <a:custGeom>
            <a:avLst/>
            <a:gdLst>
              <a:gd name="connsiteX0" fmla="*/ 0 w 6073101"/>
              <a:gd name="connsiteY0" fmla="*/ 0 h 3331183"/>
              <a:gd name="connsiteX1" fmla="*/ 6073101 w 6073101"/>
              <a:gd name="connsiteY1" fmla="*/ 0 h 3331183"/>
              <a:gd name="connsiteX2" fmla="*/ 6073101 w 6073101"/>
              <a:gd name="connsiteY2" fmla="*/ 3331183 h 3331183"/>
              <a:gd name="connsiteX3" fmla="*/ 5994799 w 6073101"/>
              <a:gd name="connsiteY3" fmla="*/ 3209763 h 3331183"/>
              <a:gd name="connsiteX4" fmla="*/ 4339551 w 6073101"/>
              <a:gd name="connsiteY4" fmla="*/ 1045895 h 3331183"/>
              <a:gd name="connsiteX5" fmla="*/ 1120101 w 6073101"/>
              <a:gd name="connsiteY5" fmla="*/ 664895 h 3331183"/>
              <a:gd name="connsiteX6" fmla="*/ 107927 w 6073101"/>
              <a:gd name="connsiteY6" fmla="*/ 99711 h 3331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73101" h="3331183">
                <a:moveTo>
                  <a:pt x="0" y="0"/>
                </a:moveTo>
                <a:lnTo>
                  <a:pt x="6073101" y="0"/>
                </a:lnTo>
                <a:lnTo>
                  <a:pt x="6073101" y="3331183"/>
                </a:lnTo>
                <a:lnTo>
                  <a:pt x="5994799" y="3209763"/>
                </a:lnTo>
                <a:cubicBezTo>
                  <a:pt x="5526455" y="2468940"/>
                  <a:pt x="4915020" y="1387208"/>
                  <a:pt x="4339551" y="1045895"/>
                </a:cubicBezTo>
                <a:cubicBezTo>
                  <a:pt x="3418801" y="499795"/>
                  <a:pt x="1920201" y="922070"/>
                  <a:pt x="1120101" y="664895"/>
                </a:cubicBezTo>
                <a:cubicBezTo>
                  <a:pt x="682547" y="524253"/>
                  <a:pt x="367485" y="325212"/>
                  <a:pt x="107927" y="99711"/>
                </a:cubicBezTo>
                <a:close/>
              </a:path>
            </a:pathLst>
          </a:custGeom>
          <a:solidFill>
            <a:srgbClr val="FF7F2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" name="图片 1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28995" y="815340"/>
            <a:ext cx="2168525" cy="396240"/>
          </a:xfrm>
          <a:prstGeom prst="rect">
            <a:avLst/>
          </a:prstGeom>
        </p:spPr>
      </p:pic>
      <p:sp>
        <p:nvSpPr>
          <p:cNvPr id="7" name="其他元素3"/>
          <p:cNvSpPr/>
          <p:nvPr/>
        </p:nvSpPr>
        <p:spPr>
          <a:xfrm>
            <a:off x="7717922" y="1151585"/>
            <a:ext cx="777834" cy="326135"/>
          </a:xfrm>
          <a:custGeom>
            <a:avLst/>
            <a:gdLst>
              <a:gd name="connsiteX0" fmla="*/ 978626 w 1016273"/>
              <a:gd name="connsiteY0" fmla="*/ 350913 h 426109"/>
              <a:gd name="connsiteX1" fmla="*/ 1016273 w 1016273"/>
              <a:gd name="connsiteY1" fmla="*/ 388511 h 426109"/>
              <a:gd name="connsiteX2" fmla="*/ 978626 w 1016273"/>
              <a:gd name="connsiteY2" fmla="*/ 426109 h 426109"/>
              <a:gd name="connsiteX3" fmla="*/ 940979 w 1016273"/>
              <a:gd name="connsiteY3" fmla="*/ 388511 h 426109"/>
              <a:gd name="connsiteX4" fmla="*/ 978626 w 1016273"/>
              <a:gd name="connsiteY4" fmla="*/ 350913 h 426109"/>
              <a:gd name="connsiteX5" fmla="*/ 787254 w 1016273"/>
              <a:gd name="connsiteY5" fmla="*/ 350913 h 426109"/>
              <a:gd name="connsiteX6" fmla="*/ 824901 w 1016273"/>
              <a:gd name="connsiteY6" fmla="*/ 388511 h 426109"/>
              <a:gd name="connsiteX7" fmla="*/ 787254 w 1016273"/>
              <a:gd name="connsiteY7" fmla="*/ 426109 h 426109"/>
              <a:gd name="connsiteX8" fmla="*/ 749607 w 1016273"/>
              <a:gd name="connsiteY8" fmla="*/ 388511 h 426109"/>
              <a:gd name="connsiteX9" fmla="*/ 787254 w 1016273"/>
              <a:gd name="connsiteY9" fmla="*/ 350913 h 426109"/>
              <a:gd name="connsiteX10" fmla="*/ 595881 w 1016273"/>
              <a:gd name="connsiteY10" fmla="*/ 350913 h 426109"/>
              <a:gd name="connsiteX11" fmla="*/ 633528 w 1016273"/>
              <a:gd name="connsiteY11" fmla="*/ 388511 h 426109"/>
              <a:gd name="connsiteX12" fmla="*/ 595881 w 1016273"/>
              <a:gd name="connsiteY12" fmla="*/ 426109 h 426109"/>
              <a:gd name="connsiteX13" fmla="*/ 558234 w 1016273"/>
              <a:gd name="connsiteY13" fmla="*/ 388511 h 426109"/>
              <a:gd name="connsiteX14" fmla="*/ 595881 w 1016273"/>
              <a:gd name="connsiteY14" fmla="*/ 350913 h 426109"/>
              <a:gd name="connsiteX15" fmla="*/ 420392 w 1016273"/>
              <a:gd name="connsiteY15" fmla="*/ 350913 h 426109"/>
              <a:gd name="connsiteX16" fmla="*/ 458039 w 1016273"/>
              <a:gd name="connsiteY16" fmla="*/ 388511 h 426109"/>
              <a:gd name="connsiteX17" fmla="*/ 420392 w 1016273"/>
              <a:gd name="connsiteY17" fmla="*/ 426109 h 426109"/>
              <a:gd name="connsiteX18" fmla="*/ 382745 w 1016273"/>
              <a:gd name="connsiteY18" fmla="*/ 388511 h 426109"/>
              <a:gd name="connsiteX19" fmla="*/ 420392 w 1016273"/>
              <a:gd name="connsiteY19" fmla="*/ 350913 h 426109"/>
              <a:gd name="connsiteX20" fmla="*/ 229020 w 1016273"/>
              <a:gd name="connsiteY20" fmla="*/ 350913 h 426109"/>
              <a:gd name="connsiteX21" fmla="*/ 266667 w 1016273"/>
              <a:gd name="connsiteY21" fmla="*/ 388511 h 426109"/>
              <a:gd name="connsiteX22" fmla="*/ 229020 w 1016273"/>
              <a:gd name="connsiteY22" fmla="*/ 426109 h 426109"/>
              <a:gd name="connsiteX23" fmla="*/ 191373 w 1016273"/>
              <a:gd name="connsiteY23" fmla="*/ 388511 h 426109"/>
              <a:gd name="connsiteX24" fmla="*/ 229020 w 1016273"/>
              <a:gd name="connsiteY24" fmla="*/ 350913 h 426109"/>
              <a:gd name="connsiteX25" fmla="*/ 37647 w 1016273"/>
              <a:gd name="connsiteY25" fmla="*/ 350913 h 426109"/>
              <a:gd name="connsiteX26" fmla="*/ 75294 w 1016273"/>
              <a:gd name="connsiteY26" fmla="*/ 388511 h 426109"/>
              <a:gd name="connsiteX27" fmla="*/ 37647 w 1016273"/>
              <a:gd name="connsiteY27" fmla="*/ 426109 h 426109"/>
              <a:gd name="connsiteX28" fmla="*/ 0 w 1016273"/>
              <a:gd name="connsiteY28" fmla="*/ 388511 h 426109"/>
              <a:gd name="connsiteX29" fmla="*/ 37647 w 1016273"/>
              <a:gd name="connsiteY29" fmla="*/ 350913 h 426109"/>
              <a:gd name="connsiteX30" fmla="*/ 978626 w 1016273"/>
              <a:gd name="connsiteY30" fmla="*/ 175456 h 426109"/>
              <a:gd name="connsiteX31" fmla="*/ 1016273 w 1016273"/>
              <a:gd name="connsiteY31" fmla="*/ 213054 h 426109"/>
              <a:gd name="connsiteX32" fmla="*/ 978626 w 1016273"/>
              <a:gd name="connsiteY32" fmla="*/ 250652 h 426109"/>
              <a:gd name="connsiteX33" fmla="*/ 940979 w 1016273"/>
              <a:gd name="connsiteY33" fmla="*/ 213054 h 426109"/>
              <a:gd name="connsiteX34" fmla="*/ 978626 w 1016273"/>
              <a:gd name="connsiteY34" fmla="*/ 175456 h 426109"/>
              <a:gd name="connsiteX35" fmla="*/ 787254 w 1016273"/>
              <a:gd name="connsiteY35" fmla="*/ 175456 h 426109"/>
              <a:gd name="connsiteX36" fmla="*/ 824901 w 1016273"/>
              <a:gd name="connsiteY36" fmla="*/ 213054 h 426109"/>
              <a:gd name="connsiteX37" fmla="*/ 787254 w 1016273"/>
              <a:gd name="connsiteY37" fmla="*/ 250652 h 426109"/>
              <a:gd name="connsiteX38" fmla="*/ 749607 w 1016273"/>
              <a:gd name="connsiteY38" fmla="*/ 213054 h 426109"/>
              <a:gd name="connsiteX39" fmla="*/ 787254 w 1016273"/>
              <a:gd name="connsiteY39" fmla="*/ 175456 h 426109"/>
              <a:gd name="connsiteX40" fmla="*/ 595881 w 1016273"/>
              <a:gd name="connsiteY40" fmla="*/ 175456 h 426109"/>
              <a:gd name="connsiteX41" fmla="*/ 633528 w 1016273"/>
              <a:gd name="connsiteY41" fmla="*/ 213054 h 426109"/>
              <a:gd name="connsiteX42" fmla="*/ 595881 w 1016273"/>
              <a:gd name="connsiteY42" fmla="*/ 250652 h 426109"/>
              <a:gd name="connsiteX43" fmla="*/ 558234 w 1016273"/>
              <a:gd name="connsiteY43" fmla="*/ 213054 h 426109"/>
              <a:gd name="connsiteX44" fmla="*/ 595881 w 1016273"/>
              <a:gd name="connsiteY44" fmla="*/ 175456 h 426109"/>
              <a:gd name="connsiteX45" fmla="*/ 420392 w 1016273"/>
              <a:gd name="connsiteY45" fmla="*/ 175456 h 426109"/>
              <a:gd name="connsiteX46" fmla="*/ 458039 w 1016273"/>
              <a:gd name="connsiteY46" fmla="*/ 213054 h 426109"/>
              <a:gd name="connsiteX47" fmla="*/ 420392 w 1016273"/>
              <a:gd name="connsiteY47" fmla="*/ 250652 h 426109"/>
              <a:gd name="connsiteX48" fmla="*/ 382745 w 1016273"/>
              <a:gd name="connsiteY48" fmla="*/ 213054 h 426109"/>
              <a:gd name="connsiteX49" fmla="*/ 420392 w 1016273"/>
              <a:gd name="connsiteY49" fmla="*/ 175456 h 426109"/>
              <a:gd name="connsiteX50" fmla="*/ 229020 w 1016273"/>
              <a:gd name="connsiteY50" fmla="*/ 175456 h 426109"/>
              <a:gd name="connsiteX51" fmla="*/ 266667 w 1016273"/>
              <a:gd name="connsiteY51" fmla="*/ 213054 h 426109"/>
              <a:gd name="connsiteX52" fmla="*/ 229020 w 1016273"/>
              <a:gd name="connsiteY52" fmla="*/ 250652 h 426109"/>
              <a:gd name="connsiteX53" fmla="*/ 191373 w 1016273"/>
              <a:gd name="connsiteY53" fmla="*/ 213054 h 426109"/>
              <a:gd name="connsiteX54" fmla="*/ 229020 w 1016273"/>
              <a:gd name="connsiteY54" fmla="*/ 175456 h 426109"/>
              <a:gd name="connsiteX55" fmla="*/ 37647 w 1016273"/>
              <a:gd name="connsiteY55" fmla="*/ 175456 h 426109"/>
              <a:gd name="connsiteX56" fmla="*/ 75294 w 1016273"/>
              <a:gd name="connsiteY56" fmla="*/ 213054 h 426109"/>
              <a:gd name="connsiteX57" fmla="*/ 37647 w 1016273"/>
              <a:gd name="connsiteY57" fmla="*/ 250652 h 426109"/>
              <a:gd name="connsiteX58" fmla="*/ 0 w 1016273"/>
              <a:gd name="connsiteY58" fmla="*/ 213054 h 426109"/>
              <a:gd name="connsiteX59" fmla="*/ 37647 w 1016273"/>
              <a:gd name="connsiteY59" fmla="*/ 175456 h 426109"/>
              <a:gd name="connsiteX60" fmla="*/ 978626 w 1016273"/>
              <a:gd name="connsiteY60" fmla="*/ 0 h 426109"/>
              <a:gd name="connsiteX61" fmla="*/ 1016273 w 1016273"/>
              <a:gd name="connsiteY61" fmla="*/ 37598 h 426109"/>
              <a:gd name="connsiteX62" fmla="*/ 978626 w 1016273"/>
              <a:gd name="connsiteY62" fmla="*/ 75196 h 426109"/>
              <a:gd name="connsiteX63" fmla="*/ 940979 w 1016273"/>
              <a:gd name="connsiteY63" fmla="*/ 37598 h 426109"/>
              <a:gd name="connsiteX64" fmla="*/ 978626 w 1016273"/>
              <a:gd name="connsiteY64" fmla="*/ 0 h 426109"/>
              <a:gd name="connsiteX65" fmla="*/ 787254 w 1016273"/>
              <a:gd name="connsiteY65" fmla="*/ 0 h 426109"/>
              <a:gd name="connsiteX66" fmla="*/ 824901 w 1016273"/>
              <a:gd name="connsiteY66" fmla="*/ 37598 h 426109"/>
              <a:gd name="connsiteX67" fmla="*/ 787254 w 1016273"/>
              <a:gd name="connsiteY67" fmla="*/ 75196 h 426109"/>
              <a:gd name="connsiteX68" fmla="*/ 749607 w 1016273"/>
              <a:gd name="connsiteY68" fmla="*/ 37598 h 426109"/>
              <a:gd name="connsiteX69" fmla="*/ 787254 w 1016273"/>
              <a:gd name="connsiteY69" fmla="*/ 0 h 426109"/>
              <a:gd name="connsiteX70" fmla="*/ 595881 w 1016273"/>
              <a:gd name="connsiteY70" fmla="*/ 0 h 426109"/>
              <a:gd name="connsiteX71" fmla="*/ 633528 w 1016273"/>
              <a:gd name="connsiteY71" fmla="*/ 37598 h 426109"/>
              <a:gd name="connsiteX72" fmla="*/ 595881 w 1016273"/>
              <a:gd name="connsiteY72" fmla="*/ 75196 h 426109"/>
              <a:gd name="connsiteX73" fmla="*/ 558234 w 1016273"/>
              <a:gd name="connsiteY73" fmla="*/ 37598 h 426109"/>
              <a:gd name="connsiteX74" fmla="*/ 595881 w 1016273"/>
              <a:gd name="connsiteY74" fmla="*/ 0 h 426109"/>
              <a:gd name="connsiteX75" fmla="*/ 420392 w 1016273"/>
              <a:gd name="connsiteY75" fmla="*/ 0 h 426109"/>
              <a:gd name="connsiteX76" fmla="*/ 458039 w 1016273"/>
              <a:gd name="connsiteY76" fmla="*/ 37598 h 426109"/>
              <a:gd name="connsiteX77" fmla="*/ 420392 w 1016273"/>
              <a:gd name="connsiteY77" fmla="*/ 75196 h 426109"/>
              <a:gd name="connsiteX78" fmla="*/ 382745 w 1016273"/>
              <a:gd name="connsiteY78" fmla="*/ 37598 h 426109"/>
              <a:gd name="connsiteX79" fmla="*/ 420392 w 1016273"/>
              <a:gd name="connsiteY79" fmla="*/ 0 h 426109"/>
              <a:gd name="connsiteX80" fmla="*/ 229020 w 1016273"/>
              <a:gd name="connsiteY80" fmla="*/ 0 h 426109"/>
              <a:gd name="connsiteX81" fmla="*/ 266667 w 1016273"/>
              <a:gd name="connsiteY81" fmla="*/ 37598 h 426109"/>
              <a:gd name="connsiteX82" fmla="*/ 229020 w 1016273"/>
              <a:gd name="connsiteY82" fmla="*/ 75196 h 426109"/>
              <a:gd name="connsiteX83" fmla="*/ 191373 w 1016273"/>
              <a:gd name="connsiteY83" fmla="*/ 37598 h 426109"/>
              <a:gd name="connsiteX84" fmla="*/ 229020 w 1016273"/>
              <a:gd name="connsiteY84" fmla="*/ 0 h 426109"/>
              <a:gd name="connsiteX85" fmla="*/ 37647 w 1016273"/>
              <a:gd name="connsiteY85" fmla="*/ 0 h 426109"/>
              <a:gd name="connsiteX86" fmla="*/ 75294 w 1016273"/>
              <a:gd name="connsiteY86" fmla="*/ 37598 h 426109"/>
              <a:gd name="connsiteX87" fmla="*/ 37647 w 1016273"/>
              <a:gd name="connsiteY87" fmla="*/ 75196 h 426109"/>
              <a:gd name="connsiteX88" fmla="*/ 0 w 1016273"/>
              <a:gd name="connsiteY88" fmla="*/ 37598 h 426109"/>
              <a:gd name="connsiteX89" fmla="*/ 37647 w 1016273"/>
              <a:gd name="connsiteY89" fmla="*/ 0 h 426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016273" h="426109">
                <a:moveTo>
                  <a:pt x="978626" y="350913"/>
                </a:moveTo>
                <a:cubicBezTo>
                  <a:pt x="999418" y="350913"/>
                  <a:pt x="1016273" y="367746"/>
                  <a:pt x="1016273" y="388511"/>
                </a:cubicBezTo>
                <a:cubicBezTo>
                  <a:pt x="1016273" y="409276"/>
                  <a:pt x="999418" y="426109"/>
                  <a:pt x="978626" y="426109"/>
                </a:cubicBezTo>
                <a:cubicBezTo>
                  <a:pt x="957834" y="426109"/>
                  <a:pt x="940979" y="409276"/>
                  <a:pt x="940979" y="388511"/>
                </a:cubicBezTo>
                <a:cubicBezTo>
                  <a:pt x="940979" y="367746"/>
                  <a:pt x="957834" y="350913"/>
                  <a:pt x="978626" y="350913"/>
                </a:cubicBezTo>
                <a:close/>
                <a:moveTo>
                  <a:pt x="787254" y="350913"/>
                </a:moveTo>
                <a:cubicBezTo>
                  <a:pt x="808046" y="350913"/>
                  <a:pt x="824901" y="367746"/>
                  <a:pt x="824901" y="388511"/>
                </a:cubicBezTo>
                <a:cubicBezTo>
                  <a:pt x="824901" y="409276"/>
                  <a:pt x="808046" y="426109"/>
                  <a:pt x="787254" y="426109"/>
                </a:cubicBezTo>
                <a:cubicBezTo>
                  <a:pt x="766462" y="426109"/>
                  <a:pt x="749607" y="409276"/>
                  <a:pt x="749607" y="388511"/>
                </a:cubicBezTo>
                <a:cubicBezTo>
                  <a:pt x="749607" y="367746"/>
                  <a:pt x="766462" y="350913"/>
                  <a:pt x="787254" y="350913"/>
                </a:cubicBezTo>
                <a:close/>
                <a:moveTo>
                  <a:pt x="595881" y="350913"/>
                </a:moveTo>
                <a:cubicBezTo>
                  <a:pt x="616673" y="350913"/>
                  <a:pt x="633528" y="367746"/>
                  <a:pt x="633528" y="388511"/>
                </a:cubicBezTo>
                <a:cubicBezTo>
                  <a:pt x="633528" y="409276"/>
                  <a:pt x="616673" y="426109"/>
                  <a:pt x="595881" y="426109"/>
                </a:cubicBezTo>
                <a:cubicBezTo>
                  <a:pt x="575089" y="426109"/>
                  <a:pt x="558234" y="409276"/>
                  <a:pt x="558234" y="388511"/>
                </a:cubicBezTo>
                <a:cubicBezTo>
                  <a:pt x="558234" y="367746"/>
                  <a:pt x="575089" y="350913"/>
                  <a:pt x="595881" y="350913"/>
                </a:cubicBezTo>
                <a:close/>
                <a:moveTo>
                  <a:pt x="420392" y="350913"/>
                </a:moveTo>
                <a:cubicBezTo>
                  <a:pt x="441184" y="350913"/>
                  <a:pt x="458039" y="367746"/>
                  <a:pt x="458039" y="388511"/>
                </a:cubicBezTo>
                <a:cubicBezTo>
                  <a:pt x="458039" y="409276"/>
                  <a:pt x="441184" y="426109"/>
                  <a:pt x="420392" y="426109"/>
                </a:cubicBezTo>
                <a:cubicBezTo>
                  <a:pt x="399600" y="426109"/>
                  <a:pt x="382745" y="409276"/>
                  <a:pt x="382745" y="388511"/>
                </a:cubicBezTo>
                <a:cubicBezTo>
                  <a:pt x="382745" y="367746"/>
                  <a:pt x="399600" y="350913"/>
                  <a:pt x="420392" y="350913"/>
                </a:cubicBezTo>
                <a:close/>
                <a:moveTo>
                  <a:pt x="229020" y="350913"/>
                </a:moveTo>
                <a:cubicBezTo>
                  <a:pt x="249812" y="350913"/>
                  <a:pt x="266667" y="367746"/>
                  <a:pt x="266667" y="388511"/>
                </a:cubicBezTo>
                <a:cubicBezTo>
                  <a:pt x="266667" y="409276"/>
                  <a:pt x="249812" y="426109"/>
                  <a:pt x="229020" y="426109"/>
                </a:cubicBezTo>
                <a:cubicBezTo>
                  <a:pt x="208228" y="426109"/>
                  <a:pt x="191373" y="409276"/>
                  <a:pt x="191373" y="388511"/>
                </a:cubicBezTo>
                <a:cubicBezTo>
                  <a:pt x="191373" y="367746"/>
                  <a:pt x="208228" y="350913"/>
                  <a:pt x="229020" y="350913"/>
                </a:cubicBezTo>
                <a:close/>
                <a:moveTo>
                  <a:pt x="37647" y="350913"/>
                </a:moveTo>
                <a:cubicBezTo>
                  <a:pt x="58439" y="350913"/>
                  <a:pt x="75294" y="367746"/>
                  <a:pt x="75294" y="388511"/>
                </a:cubicBezTo>
                <a:cubicBezTo>
                  <a:pt x="75294" y="409276"/>
                  <a:pt x="58439" y="426109"/>
                  <a:pt x="37647" y="426109"/>
                </a:cubicBezTo>
                <a:cubicBezTo>
                  <a:pt x="16855" y="426109"/>
                  <a:pt x="0" y="409276"/>
                  <a:pt x="0" y="388511"/>
                </a:cubicBezTo>
                <a:cubicBezTo>
                  <a:pt x="0" y="367746"/>
                  <a:pt x="16855" y="350913"/>
                  <a:pt x="37647" y="350913"/>
                </a:cubicBezTo>
                <a:close/>
                <a:moveTo>
                  <a:pt x="978626" y="175456"/>
                </a:moveTo>
                <a:cubicBezTo>
                  <a:pt x="999418" y="175456"/>
                  <a:pt x="1016273" y="192289"/>
                  <a:pt x="1016273" y="213054"/>
                </a:cubicBezTo>
                <a:cubicBezTo>
                  <a:pt x="1016273" y="233819"/>
                  <a:pt x="999418" y="250652"/>
                  <a:pt x="978626" y="250652"/>
                </a:cubicBezTo>
                <a:cubicBezTo>
                  <a:pt x="957834" y="250652"/>
                  <a:pt x="940979" y="233819"/>
                  <a:pt x="940979" y="213054"/>
                </a:cubicBezTo>
                <a:cubicBezTo>
                  <a:pt x="940979" y="192289"/>
                  <a:pt x="957834" y="175456"/>
                  <a:pt x="978626" y="175456"/>
                </a:cubicBezTo>
                <a:close/>
                <a:moveTo>
                  <a:pt x="787254" y="175456"/>
                </a:moveTo>
                <a:cubicBezTo>
                  <a:pt x="808046" y="175456"/>
                  <a:pt x="824901" y="192289"/>
                  <a:pt x="824901" y="213054"/>
                </a:cubicBezTo>
                <a:cubicBezTo>
                  <a:pt x="824901" y="233819"/>
                  <a:pt x="808046" y="250652"/>
                  <a:pt x="787254" y="250652"/>
                </a:cubicBezTo>
                <a:cubicBezTo>
                  <a:pt x="766462" y="250652"/>
                  <a:pt x="749607" y="233819"/>
                  <a:pt x="749607" y="213054"/>
                </a:cubicBezTo>
                <a:cubicBezTo>
                  <a:pt x="749607" y="192289"/>
                  <a:pt x="766462" y="175456"/>
                  <a:pt x="787254" y="175456"/>
                </a:cubicBezTo>
                <a:close/>
                <a:moveTo>
                  <a:pt x="595881" y="175456"/>
                </a:moveTo>
                <a:cubicBezTo>
                  <a:pt x="616673" y="175456"/>
                  <a:pt x="633528" y="192289"/>
                  <a:pt x="633528" y="213054"/>
                </a:cubicBezTo>
                <a:cubicBezTo>
                  <a:pt x="633528" y="233819"/>
                  <a:pt x="616673" y="250652"/>
                  <a:pt x="595881" y="250652"/>
                </a:cubicBezTo>
                <a:cubicBezTo>
                  <a:pt x="575089" y="250652"/>
                  <a:pt x="558234" y="233819"/>
                  <a:pt x="558234" y="213054"/>
                </a:cubicBezTo>
                <a:cubicBezTo>
                  <a:pt x="558234" y="192289"/>
                  <a:pt x="575089" y="175456"/>
                  <a:pt x="595881" y="175456"/>
                </a:cubicBezTo>
                <a:close/>
                <a:moveTo>
                  <a:pt x="420392" y="175456"/>
                </a:moveTo>
                <a:cubicBezTo>
                  <a:pt x="441184" y="175456"/>
                  <a:pt x="458039" y="192289"/>
                  <a:pt x="458039" y="213054"/>
                </a:cubicBezTo>
                <a:cubicBezTo>
                  <a:pt x="458039" y="233819"/>
                  <a:pt x="441184" y="250652"/>
                  <a:pt x="420392" y="250652"/>
                </a:cubicBezTo>
                <a:cubicBezTo>
                  <a:pt x="399600" y="250652"/>
                  <a:pt x="382745" y="233819"/>
                  <a:pt x="382745" y="213054"/>
                </a:cubicBezTo>
                <a:cubicBezTo>
                  <a:pt x="382745" y="192289"/>
                  <a:pt x="399600" y="175456"/>
                  <a:pt x="420392" y="175456"/>
                </a:cubicBezTo>
                <a:close/>
                <a:moveTo>
                  <a:pt x="229020" y="175456"/>
                </a:moveTo>
                <a:cubicBezTo>
                  <a:pt x="249812" y="175456"/>
                  <a:pt x="266667" y="192289"/>
                  <a:pt x="266667" y="213054"/>
                </a:cubicBezTo>
                <a:cubicBezTo>
                  <a:pt x="266667" y="233819"/>
                  <a:pt x="249812" y="250652"/>
                  <a:pt x="229020" y="250652"/>
                </a:cubicBezTo>
                <a:cubicBezTo>
                  <a:pt x="208228" y="250652"/>
                  <a:pt x="191373" y="233819"/>
                  <a:pt x="191373" y="213054"/>
                </a:cubicBezTo>
                <a:cubicBezTo>
                  <a:pt x="191373" y="192289"/>
                  <a:pt x="208228" y="175456"/>
                  <a:pt x="229020" y="175456"/>
                </a:cubicBezTo>
                <a:close/>
                <a:moveTo>
                  <a:pt x="37647" y="175456"/>
                </a:moveTo>
                <a:cubicBezTo>
                  <a:pt x="58439" y="175456"/>
                  <a:pt x="75294" y="192289"/>
                  <a:pt x="75294" y="213054"/>
                </a:cubicBezTo>
                <a:cubicBezTo>
                  <a:pt x="75294" y="233819"/>
                  <a:pt x="58439" y="250652"/>
                  <a:pt x="37647" y="250652"/>
                </a:cubicBezTo>
                <a:cubicBezTo>
                  <a:pt x="16855" y="250652"/>
                  <a:pt x="0" y="233819"/>
                  <a:pt x="0" y="213054"/>
                </a:cubicBezTo>
                <a:cubicBezTo>
                  <a:pt x="0" y="192289"/>
                  <a:pt x="16855" y="175456"/>
                  <a:pt x="37647" y="175456"/>
                </a:cubicBezTo>
                <a:close/>
                <a:moveTo>
                  <a:pt x="978626" y="0"/>
                </a:moveTo>
                <a:cubicBezTo>
                  <a:pt x="999418" y="0"/>
                  <a:pt x="1016273" y="16833"/>
                  <a:pt x="1016273" y="37598"/>
                </a:cubicBezTo>
                <a:cubicBezTo>
                  <a:pt x="1016273" y="58363"/>
                  <a:pt x="999418" y="75196"/>
                  <a:pt x="978626" y="75196"/>
                </a:cubicBezTo>
                <a:cubicBezTo>
                  <a:pt x="957834" y="75196"/>
                  <a:pt x="940979" y="58363"/>
                  <a:pt x="940979" y="37598"/>
                </a:cubicBezTo>
                <a:cubicBezTo>
                  <a:pt x="940979" y="16833"/>
                  <a:pt x="957834" y="0"/>
                  <a:pt x="978626" y="0"/>
                </a:cubicBezTo>
                <a:close/>
                <a:moveTo>
                  <a:pt x="787254" y="0"/>
                </a:moveTo>
                <a:cubicBezTo>
                  <a:pt x="808046" y="0"/>
                  <a:pt x="824901" y="16833"/>
                  <a:pt x="824901" y="37598"/>
                </a:cubicBezTo>
                <a:cubicBezTo>
                  <a:pt x="824901" y="58363"/>
                  <a:pt x="808046" y="75196"/>
                  <a:pt x="787254" y="75196"/>
                </a:cubicBezTo>
                <a:cubicBezTo>
                  <a:pt x="766462" y="75196"/>
                  <a:pt x="749607" y="58363"/>
                  <a:pt x="749607" y="37598"/>
                </a:cubicBezTo>
                <a:cubicBezTo>
                  <a:pt x="749607" y="16833"/>
                  <a:pt x="766462" y="0"/>
                  <a:pt x="787254" y="0"/>
                </a:cubicBezTo>
                <a:close/>
                <a:moveTo>
                  <a:pt x="595881" y="0"/>
                </a:moveTo>
                <a:cubicBezTo>
                  <a:pt x="616673" y="0"/>
                  <a:pt x="633528" y="16833"/>
                  <a:pt x="633528" y="37598"/>
                </a:cubicBezTo>
                <a:cubicBezTo>
                  <a:pt x="633528" y="58363"/>
                  <a:pt x="616673" y="75196"/>
                  <a:pt x="595881" y="75196"/>
                </a:cubicBezTo>
                <a:cubicBezTo>
                  <a:pt x="575089" y="75196"/>
                  <a:pt x="558234" y="58363"/>
                  <a:pt x="558234" y="37598"/>
                </a:cubicBezTo>
                <a:cubicBezTo>
                  <a:pt x="558234" y="16833"/>
                  <a:pt x="575089" y="0"/>
                  <a:pt x="595881" y="0"/>
                </a:cubicBezTo>
                <a:close/>
                <a:moveTo>
                  <a:pt x="420392" y="0"/>
                </a:moveTo>
                <a:cubicBezTo>
                  <a:pt x="441184" y="0"/>
                  <a:pt x="458039" y="16833"/>
                  <a:pt x="458039" y="37598"/>
                </a:cubicBezTo>
                <a:cubicBezTo>
                  <a:pt x="458039" y="58363"/>
                  <a:pt x="441184" y="75196"/>
                  <a:pt x="420392" y="75196"/>
                </a:cubicBezTo>
                <a:cubicBezTo>
                  <a:pt x="399600" y="75196"/>
                  <a:pt x="382745" y="58363"/>
                  <a:pt x="382745" y="37598"/>
                </a:cubicBezTo>
                <a:cubicBezTo>
                  <a:pt x="382745" y="16833"/>
                  <a:pt x="399600" y="0"/>
                  <a:pt x="420392" y="0"/>
                </a:cubicBezTo>
                <a:close/>
                <a:moveTo>
                  <a:pt x="229020" y="0"/>
                </a:moveTo>
                <a:cubicBezTo>
                  <a:pt x="249812" y="0"/>
                  <a:pt x="266667" y="16833"/>
                  <a:pt x="266667" y="37598"/>
                </a:cubicBezTo>
                <a:cubicBezTo>
                  <a:pt x="266667" y="58363"/>
                  <a:pt x="249812" y="75196"/>
                  <a:pt x="229020" y="75196"/>
                </a:cubicBezTo>
                <a:cubicBezTo>
                  <a:pt x="208228" y="75196"/>
                  <a:pt x="191373" y="58363"/>
                  <a:pt x="191373" y="37598"/>
                </a:cubicBezTo>
                <a:cubicBezTo>
                  <a:pt x="191373" y="16833"/>
                  <a:pt x="208228" y="0"/>
                  <a:pt x="229020" y="0"/>
                </a:cubicBezTo>
                <a:close/>
                <a:moveTo>
                  <a:pt x="37647" y="0"/>
                </a:moveTo>
                <a:cubicBezTo>
                  <a:pt x="58439" y="0"/>
                  <a:pt x="75294" y="16833"/>
                  <a:pt x="75294" y="37598"/>
                </a:cubicBezTo>
                <a:cubicBezTo>
                  <a:pt x="75294" y="58363"/>
                  <a:pt x="58439" y="75196"/>
                  <a:pt x="37647" y="75196"/>
                </a:cubicBezTo>
                <a:cubicBezTo>
                  <a:pt x="16855" y="75196"/>
                  <a:pt x="0" y="58363"/>
                  <a:pt x="0" y="37598"/>
                </a:cubicBezTo>
                <a:cubicBezTo>
                  <a:pt x="0" y="16833"/>
                  <a:pt x="16855" y="0"/>
                  <a:pt x="37647" y="0"/>
                </a:cubicBezTo>
                <a:close/>
              </a:path>
            </a:pathLst>
          </a:custGeom>
          <a:gradFill>
            <a:gsLst>
              <a:gs pos="100000">
                <a:schemeClr val="bg1"/>
              </a:gs>
              <a:gs pos="29000">
                <a:schemeClr val="accent1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8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pic>
        <p:nvPicPr>
          <p:cNvPr id="14" name="图片 13" descr="橙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6065" y="4222750"/>
            <a:ext cx="1270000" cy="3816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ldLvl="0" animBg="1"/>
      <p:bldP spid="42" grpId="0" bldLvl="0" animBg="1"/>
      <p:bldP spid="57" grpId="0" bldLvl="0" animBg="1"/>
      <p:bldP spid="7" grpId="0" bldLvl="0" animBg="1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1"/>
  <p:tag name="KSO_WM_UNIT_TYPE" val="l_h_i"/>
</p:tagLst>
</file>

<file path=ppt/tags/tag1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3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4_1"/>
  <p:tag name="KSO_WM_UNIT_TYPE" val="l_h_i"/>
</p:tagLst>
</file>

<file path=ppt/tags/tag1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a"/>
</p:tagLst>
</file>

<file path=ppt/tags/tag1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f"/>
</p:tagLst>
</file>

<file path=ppt/tags/tag16.xml><?xml version="1.0" encoding="utf-8"?>
<p:tagLst xmlns:p="http://schemas.openxmlformats.org/presentationml/2006/main">
  <p:tag name="resource_record_key" val="{&quot;10&quot;:[50059191]}"/>
</p:tagLst>
</file>

<file path=ppt/tags/tag2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12ea0dc0911868544b302deb306721574af551d8"/>
  <p:tag name="KSO_WM_NEWLAYOUT_GROUP_ID" val="layout_6"/>
  <p:tag name="KSO_WM_NEWLAYOUT_ID" val="slide_82e1f1fbf520933b"/>
</p:tagLst>
</file>

<file path=ppt/tags/tag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4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</p:tagLst>
</file>

<file path=ppt/tags/tag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7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heme/theme1.xml><?xml version="1.0" encoding="utf-8"?>
<a:theme xmlns:a="http://schemas.openxmlformats.org/drawingml/2006/main" name="Office 主题​​">
  <a:themeElements>
    <a:clrScheme name="自定义 295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59A00"/>
      </a:accent1>
      <a:accent2>
        <a:srgbClr val="F59A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WPS 演示</Application>
  <PresentationFormat>宽屏</PresentationFormat>
  <Paragraphs>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1" baseType="lpstr">
      <vt:lpstr>Arial</vt:lpstr>
      <vt:lpstr>宋体</vt:lpstr>
      <vt:lpstr>Wingdings</vt:lpstr>
      <vt:lpstr>思源宋体 CN Heavy</vt:lpstr>
      <vt:lpstr>思源黑体 CN Medium</vt:lpstr>
      <vt:lpstr>思源黑体 Regular</vt:lpstr>
      <vt:lpstr>阿里巴巴普惠体</vt:lpstr>
      <vt:lpstr>黑体</vt:lpstr>
      <vt:lpstr>思源黑体 CN Normal</vt:lpstr>
      <vt:lpstr>阿里巴巴普惠体 Medium</vt:lpstr>
      <vt:lpstr>微软雅黑</vt:lpstr>
      <vt:lpstr>等线</vt:lpstr>
      <vt:lpstr>Arial Unicode MS</vt:lpstr>
      <vt:lpstr>等线 Light</vt:lpstr>
      <vt:lpstr>思源黑体 CN Regular</vt:lpstr>
      <vt:lpstr>思源宋体 CN SemiBold</vt:lpstr>
      <vt:lpstr>Times New Roman</vt:lpstr>
      <vt:lpstr>华文细黑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佳</cp:lastModifiedBy>
  <cp:revision>49</cp:revision>
  <dcterms:created xsi:type="dcterms:W3CDTF">2026-03-29T14:19:00Z</dcterms:created>
  <dcterms:modified xsi:type="dcterms:W3CDTF">2026-05-25T06:00:23Z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A2D33D8004794A5DB1A3E46E710083BA_13</vt:lpwstr>
  </property>
</Properties>
</file>