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444" r:id="rId2"/>
  </p:sldIdLst>
  <p:sldSz cx="9334500" cy="52482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1D7"/>
    <a:srgbClr val="C52E14"/>
    <a:srgbClr val="FEE98C"/>
    <a:srgbClr val="EE5037"/>
    <a:srgbClr val="FED1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54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056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5EC2539-84C8-4B10-94CF-EAC8FC5EC6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6813" y="858920"/>
            <a:ext cx="7000875" cy="1827177"/>
          </a:xfrm>
          <a:prstGeom prst="rect">
            <a:avLst/>
          </a:prstGeom>
        </p:spPr>
        <p:txBody>
          <a:bodyPr anchor="b"/>
          <a:lstStyle>
            <a:lvl1pPr algn="ctr">
              <a:defRPr sz="4592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87BF3F13-3053-4558-8F12-B680495DC3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6813" y="2756560"/>
            <a:ext cx="7000875" cy="126711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37"/>
            </a:lvl1pPr>
            <a:lvl2pPr marL="349895" indent="0" algn="ctr">
              <a:buNone/>
              <a:defRPr sz="1531"/>
            </a:lvl2pPr>
            <a:lvl3pPr marL="699790" indent="0" algn="ctr">
              <a:buNone/>
              <a:defRPr sz="1378"/>
            </a:lvl3pPr>
            <a:lvl4pPr marL="1049685" indent="0" algn="ctr">
              <a:buNone/>
              <a:defRPr sz="1224"/>
            </a:lvl4pPr>
            <a:lvl5pPr marL="1399581" indent="0" algn="ctr">
              <a:buNone/>
              <a:defRPr sz="1224"/>
            </a:lvl5pPr>
            <a:lvl6pPr marL="1749476" indent="0" algn="ctr">
              <a:buNone/>
              <a:defRPr sz="1224"/>
            </a:lvl6pPr>
            <a:lvl7pPr marL="2099371" indent="0" algn="ctr">
              <a:buNone/>
              <a:defRPr sz="1224"/>
            </a:lvl7pPr>
            <a:lvl8pPr marL="2449266" indent="0" algn="ctr">
              <a:buNone/>
              <a:defRPr sz="1224"/>
            </a:lvl8pPr>
            <a:lvl9pPr marL="2799161" indent="0" algn="ctr">
              <a:buNone/>
              <a:defRPr sz="1224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19B3C2D-4F84-473E-AF1A-3D8CF4B38F6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1747" y="4864374"/>
            <a:ext cx="2100263" cy="279422"/>
          </a:xfrm>
          <a:prstGeom prst="rect">
            <a:avLst/>
          </a:prstGeom>
        </p:spPr>
        <p:txBody>
          <a:bodyPr/>
          <a:lstStyle/>
          <a:p>
            <a:fld id="{A4F4AF1F-9865-4A49-AB95-4B1DB119637F}" type="datetimeFigureOut">
              <a:rPr lang="zh-CN" altLang="en-US" smtClean="0"/>
              <a:t>2026/5/27 Wednesday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4FDC3D9-04A0-486A-852D-50BEEB897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92053" y="4864374"/>
            <a:ext cx="3150394" cy="279422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2D664D8-1EF6-4B67-822A-D35BCC186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92490" y="4864374"/>
            <a:ext cx="2100263" cy="279422"/>
          </a:xfrm>
          <a:prstGeom prst="rect">
            <a:avLst/>
          </a:prstGeom>
        </p:spPr>
        <p:txBody>
          <a:bodyPr/>
          <a:lstStyle/>
          <a:p>
            <a:fld id="{68EC73F2-13F2-43B4-8F23-B8E96E517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99031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8502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07312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17375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10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6899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13138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0027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90708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 userDrawn="1"/>
        </p:nvPicPr>
        <p:blipFill rotWithShape="1"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flipH="1">
            <a:off x="0" y="0"/>
            <a:ext cx="9334500" cy="5248275"/>
          </a:xfrm>
          <a:prstGeom prst="rect">
            <a:avLst/>
          </a:prstGeom>
        </p:spPr>
      </p:pic>
      <p:sp>
        <p:nvSpPr>
          <p:cNvPr id="3" name="圆角矩形 2"/>
          <p:cNvSpPr/>
          <p:nvPr userDrawn="1"/>
        </p:nvSpPr>
        <p:spPr>
          <a:xfrm>
            <a:off x="194469" y="208959"/>
            <a:ext cx="8945563" cy="4830357"/>
          </a:xfrm>
          <a:prstGeom prst="roundRect">
            <a:avLst>
              <a:gd name="adj" fmla="val 375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78"/>
          </a:p>
        </p:txBody>
      </p:sp>
    </p:spTree>
    <p:custDataLst>
      <p:tags r:id="rId12"/>
    </p:custDataLst>
    <p:extLst>
      <p:ext uri="{BB962C8B-B14F-4D97-AF65-F5344CB8AC3E}">
        <p14:creationId xmlns:p14="http://schemas.microsoft.com/office/powerpoint/2010/main" val="2955268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l" defTabSz="699790" rtl="0" eaLnBrk="1" fontAlgn="auto" latinLnBrk="0" hangingPunct="1">
        <a:lnSpc>
          <a:spcPct val="100000"/>
        </a:lnSpc>
        <a:spcBef>
          <a:spcPct val="0"/>
        </a:spcBef>
        <a:buNone/>
        <a:defRPr sz="2755" b="1" u="none" strike="noStrike" kern="1200" cap="none" spc="23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174948" indent="-174948" algn="l" defTabSz="699790" rtl="0" eaLnBrk="1" fontAlgn="auto" latinLnBrk="0" hangingPunct="1">
        <a:lnSpc>
          <a:spcPct val="130000"/>
        </a:lnSpc>
        <a:spcBef>
          <a:spcPts val="0"/>
        </a:spcBef>
        <a:spcAft>
          <a:spcPts val="765"/>
        </a:spcAft>
        <a:buFont typeface="Arial" panose="020B0604020202020204" pitchFamily="34" charset="0"/>
        <a:buChar char="●"/>
        <a:defRPr sz="1378" u="none" strike="noStrike" kern="1200" cap="none" spc="115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524843" indent="-174948" algn="l" defTabSz="699790" rtl="0" eaLnBrk="1" fontAlgn="auto" latinLnBrk="0" hangingPunct="1">
        <a:lnSpc>
          <a:spcPct val="120000"/>
        </a:lnSpc>
        <a:spcBef>
          <a:spcPts val="0"/>
        </a:spcBef>
        <a:spcAft>
          <a:spcPts val="459"/>
        </a:spcAft>
        <a:buFont typeface="Arial" panose="020B0604020202020204" pitchFamily="34" charset="0"/>
        <a:buChar char="●"/>
        <a:tabLst>
          <a:tab pos="1231923" algn="l"/>
          <a:tab pos="1231923" algn="l"/>
          <a:tab pos="1231923" algn="l"/>
          <a:tab pos="1231923" algn="l"/>
        </a:tabLst>
        <a:defRPr sz="1224" u="none" strike="noStrike" kern="1200" cap="none" spc="115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874738" indent="-174948" algn="l" defTabSz="699790" rtl="0" eaLnBrk="1" fontAlgn="auto" latinLnBrk="0" hangingPunct="1">
        <a:lnSpc>
          <a:spcPct val="120000"/>
        </a:lnSpc>
        <a:spcBef>
          <a:spcPts val="0"/>
        </a:spcBef>
        <a:spcAft>
          <a:spcPts val="459"/>
        </a:spcAft>
        <a:buFont typeface="Arial" panose="020B0604020202020204" pitchFamily="34" charset="0"/>
        <a:buChar char="●"/>
        <a:defRPr sz="1224" u="none" strike="noStrike" kern="1200" cap="none" spc="115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224633" indent="-174948" algn="l" defTabSz="699790" rtl="0" eaLnBrk="1" fontAlgn="auto" latinLnBrk="0" hangingPunct="1">
        <a:lnSpc>
          <a:spcPct val="120000"/>
        </a:lnSpc>
        <a:spcBef>
          <a:spcPts val="0"/>
        </a:spcBef>
        <a:spcAft>
          <a:spcPts val="230"/>
        </a:spcAft>
        <a:buFont typeface="Wingdings" panose="05000000000000000000" charset="0"/>
        <a:buChar char=""/>
        <a:defRPr sz="1071" u="none" strike="noStrike" kern="1200" cap="none" spc="115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1574528" indent="-174948" algn="l" defTabSz="699790" rtl="0" eaLnBrk="1" fontAlgn="auto" latinLnBrk="0" hangingPunct="1">
        <a:lnSpc>
          <a:spcPct val="120000"/>
        </a:lnSpc>
        <a:spcBef>
          <a:spcPts val="0"/>
        </a:spcBef>
        <a:spcAft>
          <a:spcPts val="230"/>
        </a:spcAft>
        <a:buFont typeface="Arial" panose="020B0604020202020204" pitchFamily="34" charset="0"/>
        <a:buChar char="•"/>
        <a:defRPr sz="1071" u="none" strike="noStrike" kern="1200" cap="none" spc="115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1924423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6pPr>
      <a:lvl7pPr marL="2274319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7pPr>
      <a:lvl8pPr marL="2624214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8pPr>
      <a:lvl9pPr marL="2974109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1pPr>
      <a:lvl2pPr marL="349895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2pPr>
      <a:lvl3pPr marL="699790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3pPr>
      <a:lvl4pPr marL="1049685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4pPr>
      <a:lvl5pPr marL="1399581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5pPr>
      <a:lvl6pPr marL="1749476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6pPr>
      <a:lvl7pPr marL="2099371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7pPr>
      <a:lvl8pPr marL="2449266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8pPr>
      <a:lvl9pPr marL="2799161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flipH="1">
            <a:off x="2117" y="-1"/>
            <a:ext cx="9330267" cy="5248275"/>
          </a:xfrm>
          <a:prstGeom prst="rect">
            <a:avLst/>
          </a:prstGeom>
        </p:spPr>
      </p:pic>
      <p:sp>
        <p:nvSpPr>
          <p:cNvPr id="36" name="图形"/>
          <p:cNvSpPr txBox="1"/>
          <p:nvPr/>
        </p:nvSpPr>
        <p:spPr>
          <a:xfrm>
            <a:off x="1212622" y="917962"/>
            <a:ext cx="3252473" cy="101566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699790"/>
            <a:r>
              <a:rPr lang="zh-CN" altLang="en-US" sz="6600" dirty="0">
                <a:gradFill>
                  <a:gsLst>
                    <a:gs pos="0">
                      <a:srgbClr val="FF5A37"/>
                    </a:gs>
                    <a:gs pos="88000">
                      <a:srgbClr val="E5252B"/>
                    </a:gs>
                  </a:gsLst>
                  <a:lin ang="5400000" scaled="1"/>
                </a:gradFill>
                <a:latin typeface="黑体" panose="02010609060101010101" pitchFamily="49" charset="-122"/>
                <a:ea typeface="黑体" panose="02010609060101010101" pitchFamily="49" charset="-122"/>
                <a:cs typeface="优设标题黑" panose="00000500000000000000" charset="-122"/>
                <a:sym typeface="思源宋体 CN" panose="02020400000000000000" pitchFamily="18" charset="-122"/>
              </a:rPr>
              <a:t>自觉做</a:t>
            </a:r>
            <a:endParaRPr lang="zh-CN" altLang="en-US" sz="6600" i="1" dirty="0">
              <a:gradFill>
                <a:gsLst>
                  <a:gs pos="0">
                    <a:srgbClr val="FF5A37"/>
                  </a:gs>
                  <a:gs pos="88000">
                    <a:srgbClr val="E5252B"/>
                  </a:gs>
                </a:gsLst>
                <a:lin ang="5400000" scaled="1"/>
              </a:gradFill>
              <a:latin typeface="黑体" panose="02010609060101010101" pitchFamily="49" charset="-122"/>
              <a:ea typeface="黑体" panose="02010609060101010101" pitchFamily="49" charset="-122"/>
              <a:cs typeface="优设标题黑" panose="00000500000000000000" charset="-122"/>
              <a:sym typeface="思源宋体 CN" panose="02020400000000000000" pitchFamily="18" charset="-122"/>
            </a:endParaRPr>
          </a:p>
        </p:txBody>
      </p:sp>
      <p:sp>
        <p:nvSpPr>
          <p:cNvPr id="37" name="图形"/>
          <p:cNvSpPr txBox="1"/>
          <p:nvPr/>
        </p:nvSpPr>
        <p:spPr>
          <a:xfrm>
            <a:off x="1711363" y="2138316"/>
            <a:ext cx="7497952" cy="71327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defTabSz="699790">
              <a:lnSpc>
                <a:spcPct val="110000"/>
              </a:lnSpc>
            </a:pPr>
            <a:r>
              <a:rPr lang="zh-CN" altLang="en-US" sz="4800" dirty="0">
                <a:solidFill>
                  <a:prstClr val="black">
                    <a:lumMod val="75000"/>
                    <a:lumOff val="25000"/>
                  </a:prstClr>
                </a:solidFill>
                <a:latin typeface="黑体" panose="02010609060101010101" pitchFamily="49" charset="-122"/>
                <a:ea typeface="黑体" panose="02010609060101010101" pitchFamily="49" charset="-122"/>
                <a:cs typeface="思源宋体 CN Heavy" panose="02020900000000000000" charset="-122"/>
                <a:sym typeface="思源宋体 CN" panose="02020400000000000000" pitchFamily="18" charset="-122"/>
              </a:rPr>
              <a:t>矢志为民造福的无私奉献者</a:t>
            </a:r>
          </a:p>
        </p:txBody>
      </p:sp>
      <p:grpSp>
        <p:nvGrpSpPr>
          <p:cNvPr id="39" name="图形"/>
          <p:cNvGrpSpPr/>
          <p:nvPr/>
        </p:nvGrpSpPr>
        <p:grpSpPr>
          <a:xfrm rot="5400000" flipH="1">
            <a:off x="4861145" y="466039"/>
            <a:ext cx="236172" cy="1919508"/>
            <a:chOff x="9153832" y="108155"/>
            <a:chExt cx="159675" cy="1651821"/>
          </a:xfrm>
          <a:gradFill>
            <a:gsLst>
              <a:gs pos="15000">
                <a:srgbClr val="E5252B"/>
              </a:gs>
              <a:gs pos="100000">
                <a:srgbClr val="FF5A37"/>
              </a:gs>
            </a:gsLst>
            <a:lin ang="2700000" scaled="0"/>
          </a:gradFill>
        </p:grpSpPr>
        <p:sp>
          <p:nvSpPr>
            <p:cNvPr id="40" name="图形"/>
            <p:cNvSpPr/>
            <p:nvPr/>
          </p:nvSpPr>
          <p:spPr>
            <a:xfrm>
              <a:off x="9153832" y="108155"/>
              <a:ext cx="159675" cy="137651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99790"/>
              <a:endParaRPr lang="zh-CN" altLang="en-US" sz="1378">
                <a:solidFill>
                  <a:prstClr val="white"/>
                </a:solidFill>
                <a:latin typeface="思源宋体 CN" panose="02020400000000000000" pitchFamily="18" charset="-122"/>
                <a:ea typeface="思源宋体 CN" panose="02020400000000000000" pitchFamily="18" charset="-122"/>
                <a:cs typeface="阿里巴巴普惠体" panose="00020600040101010101" charset="-122"/>
                <a:sym typeface="思源宋体 CN" panose="02020400000000000000" pitchFamily="18" charset="-122"/>
              </a:endParaRPr>
            </a:p>
          </p:txBody>
        </p:sp>
        <p:sp>
          <p:nvSpPr>
            <p:cNvPr id="41" name="图形"/>
            <p:cNvSpPr/>
            <p:nvPr/>
          </p:nvSpPr>
          <p:spPr>
            <a:xfrm>
              <a:off x="9153832" y="324465"/>
              <a:ext cx="159675" cy="137651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99790"/>
              <a:endParaRPr lang="zh-CN" altLang="en-US" sz="1378">
                <a:solidFill>
                  <a:prstClr val="white"/>
                </a:solidFill>
                <a:latin typeface="思源宋体 CN" panose="02020400000000000000" pitchFamily="18" charset="-122"/>
                <a:ea typeface="思源宋体 CN" panose="02020400000000000000" pitchFamily="18" charset="-122"/>
                <a:cs typeface="阿里巴巴普惠体" panose="00020600040101010101" charset="-122"/>
                <a:sym typeface="思源宋体 CN" panose="02020400000000000000" pitchFamily="18" charset="-122"/>
              </a:endParaRPr>
            </a:p>
          </p:txBody>
        </p:sp>
        <p:sp>
          <p:nvSpPr>
            <p:cNvPr id="42" name="图形"/>
            <p:cNvSpPr/>
            <p:nvPr/>
          </p:nvSpPr>
          <p:spPr>
            <a:xfrm>
              <a:off x="9153832" y="540775"/>
              <a:ext cx="159675" cy="137651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99790"/>
              <a:endParaRPr lang="zh-CN" altLang="en-US" sz="1378">
                <a:solidFill>
                  <a:prstClr val="white"/>
                </a:solidFill>
                <a:latin typeface="思源宋体 CN" panose="02020400000000000000" pitchFamily="18" charset="-122"/>
                <a:ea typeface="思源宋体 CN" panose="02020400000000000000" pitchFamily="18" charset="-122"/>
                <a:cs typeface="阿里巴巴普惠体" panose="00020600040101010101" charset="-122"/>
                <a:sym typeface="思源宋体 CN" panose="02020400000000000000" pitchFamily="18" charset="-122"/>
              </a:endParaRPr>
            </a:p>
          </p:txBody>
        </p:sp>
        <p:sp>
          <p:nvSpPr>
            <p:cNvPr id="43" name="图形"/>
            <p:cNvSpPr/>
            <p:nvPr/>
          </p:nvSpPr>
          <p:spPr>
            <a:xfrm>
              <a:off x="9153832" y="757085"/>
              <a:ext cx="159675" cy="137651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99790"/>
              <a:endParaRPr lang="zh-CN" altLang="en-US" sz="1378">
                <a:solidFill>
                  <a:prstClr val="white"/>
                </a:solidFill>
                <a:latin typeface="思源宋体 CN" panose="02020400000000000000" pitchFamily="18" charset="-122"/>
                <a:ea typeface="思源宋体 CN" panose="02020400000000000000" pitchFamily="18" charset="-122"/>
                <a:cs typeface="阿里巴巴普惠体" panose="00020600040101010101" charset="-122"/>
                <a:sym typeface="思源宋体 CN" panose="02020400000000000000" pitchFamily="18" charset="-122"/>
              </a:endParaRPr>
            </a:p>
          </p:txBody>
        </p:sp>
        <p:sp>
          <p:nvSpPr>
            <p:cNvPr id="55" name="图形"/>
            <p:cNvSpPr/>
            <p:nvPr/>
          </p:nvSpPr>
          <p:spPr>
            <a:xfrm>
              <a:off x="9153832" y="973395"/>
              <a:ext cx="159675" cy="137651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99790"/>
              <a:endParaRPr lang="zh-CN" altLang="en-US" sz="1378">
                <a:solidFill>
                  <a:prstClr val="white"/>
                </a:solidFill>
                <a:latin typeface="思源宋体 CN" panose="02020400000000000000" pitchFamily="18" charset="-122"/>
                <a:ea typeface="思源宋体 CN" panose="02020400000000000000" pitchFamily="18" charset="-122"/>
                <a:cs typeface="阿里巴巴普惠体" panose="00020600040101010101" charset="-122"/>
                <a:sym typeface="思源宋体 CN" panose="02020400000000000000" pitchFamily="18" charset="-122"/>
              </a:endParaRPr>
            </a:p>
          </p:txBody>
        </p:sp>
        <p:sp>
          <p:nvSpPr>
            <p:cNvPr id="56" name="图形"/>
            <p:cNvSpPr/>
            <p:nvPr/>
          </p:nvSpPr>
          <p:spPr>
            <a:xfrm>
              <a:off x="9153832" y="1189705"/>
              <a:ext cx="159675" cy="137651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99790"/>
              <a:endParaRPr lang="zh-CN" altLang="en-US" sz="1378">
                <a:solidFill>
                  <a:prstClr val="white"/>
                </a:solidFill>
                <a:latin typeface="思源宋体 CN" panose="02020400000000000000" pitchFamily="18" charset="-122"/>
                <a:ea typeface="思源宋体 CN" panose="02020400000000000000" pitchFamily="18" charset="-122"/>
                <a:cs typeface="阿里巴巴普惠体" panose="00020600040101010101" charset="-122"/>
                <a:sym typeface="思源宋体 CN" panose="02020400000000000000" pitchFamily="18" charset="-122"/>
              </a:endParaRPr>
            </a:p>
          </p:txBody>
        </p:sp>
        <p:sp>
          <p:nvSpPr>
            <p:cNvPr id="58" name="图形"/>
            <p:cNvSpPr/>
            <p:nvPr/>
          </p:nvSpPr>
          <p:spPr>
            <a:xfrm>
              <a:off x="9153832" y="1406015"/>
              <a:ext cx="159675" cy="137651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99790"/>
              <a:endParaRPr lang="zh-CN" altLang="en-US" sz="1378">
                <a:solidFill>
                  <a:prstClr val="white"/>
                </a:solidFill>
                <a:latin typeface="思源宋体 CN" panose="02020400000000000000" pitchFamily="18" charset="-122"/>
                <a:ea typeface="思源宋体 CN" panose="02020400000000000000" pitchFamily="18" charset="-122"/>
                <a:cs typeface="阿里巴巴普惠体" panose="00020600040101010101" charset="-122"/>
                <a:sym typeface="思源宋体 CN" panose="02020400000000000000" pitchFamily="18" charset="-122"/>
              </a:endParaRPr>
            </a:p>
          </p:txBody>
        </p:sp>
        <p:sp>
          <p:nvSpPr>
            <p:cNvPr id="60" name="图形"/>
            <p:cNvSpPr/>
            <p:nvPr/>
          </p:nvSpPr>
          <p:spPr>
            <a:xfrm>
              <a:off x="9153832" y="1622325"/>
              <a:ext cx="159675" cy="137651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99790"/>
              <a:endParaRPr lang="zh-CN" altLang="en-US" sz="1378">
                <a:solidFill>
                  <a:prstClr val="white"/>
                </a:solidFill>
                <a:latin typeface="思源宋体 CN" panose="02020400000000000000" pitchFamily="18" charset="-122"/>
                <a:ea typeface="思源宋体 CN" panose="02020400000000000000" pitchFamily="18" charset="-122"/>
                <a:cs typeface="阿里巴巴普惠体" panose="00020600040101010101" charset="-122"/>
                <a:sym typeface="思源宋体 CN" panose="02020400000000000000" pitchFamily="18" charset="-122"/>
              </a:endParaRP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008F98BC-71E2-1EAE-8338-22884427BCA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9419" y="344276"/>
            <a:ext cx="1185982" cy="355795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heme/theme1.xml><?xml version="1.0" encoding="utf-8"?>
<a:theme xmlns:a="http://schemas.openxmlformats.org/drawingml/2006/main" name="1_Office 主题​​">
  <a:themeElements>
    <a:clrScheme name="自定义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C00000"/>
      </a:accent1>
      <a:accent2>
        <a:srgbClr val="FF0000"/>
      </a:accent2>
      <a:accent3>
        <a:srgbClr val="A5A5A5"/>
      </a:accent3>
      <a:accent4>
        <a:srgbClr val="92D050"/>
      </a:accent4>
      <a:accent5>
        <a:srgbClr val="C00000"/>
      </a:accent5>
      <a:accent6>
        <a:srgbClr val="92D050"/>
      </a:accent6>
      <a:hlink>
        <a:srgbClr val="0563C1"/>
      </a:hlink>
      <a:folHlink>
        <a:srgbClr val="954F72"/>
      </a:folHlink>
    </a:clrScheme>
    <a:fontScheme name="自定义 9">
      <a:majorFont>
        <a:latin typeface="阿里巴巴普惠体"/>
        <a:ea typeface="阿里巴巴普惠体"/>
        <a:cs typeface=""/>
      </a:majorFont>
      <a:minorFont>
        <a:latin typeface="阿里巴巴普惠体"/>
        <a:ea typeface="阿里巴巴普惠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481</TotalTime>
  <Words>7</Words>
  <Application>Microsoft Office PowerPoint</Application>
  <PresentationFormat>自定义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阿里巴巴普惠体</vt:lpstr>
      <vt:lpstr>黑体</vt:lpstr>
      <vt:lpstr>思源宋体 CN</vt:lpstr>
      <vt:lpstr>Arial</vt:lpstr>
      <vt:lpstr>Wingdings</vt:lpstr>
      <vt:lpstr>1_Office 主题​​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dreamsummit</cp:lastModifiedBy>
  <cp:revision>259</cp:revision>
  <dcterms:created xsi:type="dcterms:W3CDTF">2026-05-18T05:57:34Z</dcterms:created>
  <dcterms:modified xsi:type="dcterms:W3CDTF">2026-05-27T01:28:24Z</dcterms:modified>
</cp:coreProperties>
</file>