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</p:sldIdLst>
  <p:sldSz cx="9334500" cy="5248275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40" userDrawn="1">
          <p15:clr>
            <a:srgbClr val="A4A3A4"/>
          </p15:clr>
        </p15:guide>
        <p15:guide id="2" pos="294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161E"/>
    <a:srgbClr val="E22F38"/>
    <a:srgbClr val="D80000"/>
    <a:srgbClr val="F6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000" autoAdjust="0"/>
    <p:restoredTop sz="94660"/>
  </p:normalViewPr>
  <p:slideViewPr>
    <p:cSldViewPr snapToGrid="0" showGuides="1">
      <p:cViewPr>
        <p:scale>
          <a:sx n="50" d="100"/>
          <a:sy n="50" d="100"/>
        </p:scale>
        <p:origin x="1500" y="546"/>
      </p:cViewPr>
      <p:guideLst>
        <p:guide orient="horz" pos="1640"/>
        <p:guide pos="29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-3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tableStyles" Target="tableStyles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A4B10A-76BA-46B7-91B4-34E655805A4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4742" y="1143000"/>
            <a:ext cx="5488516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4E44E8-5AB8-42ED-BD09-EF61FABBEEB5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334800" cy="524880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12460"/>
            <a:ext cx="9334800" cy="203634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334800" cy="52488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1768" y="279450"/>
            <a:ext cx="8051265" cy="10145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1768" y="1397250"/>
            <a:ext cx="3967290" cy="333031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725743" y="1397250"/>
            <a:ext cx="3967290" cy="333031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41768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C58FE08C-99B5-4FFC-A841-975B30B1286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92153" y="4864860"/>
            <a:ext cx="3150495" cy="2794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92703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07753284-0B75-4890-9C4E-3766240686D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2983" y="279450"/>
            <a:ext cx="8051265" cy="10145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42983" y="1286685"/>
            <a:ext cx="3949058" cy="63058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35" b="1"/>
            </a:lvl1pPr>
            <a:lvl2pPr marL="349885" indent="0">
              <a:buNone/>
              <a:defRPr sz="1530" b="1"/>
            </a:lvl2pPr>
            <a:lvl3pPr marL="699770" indent="0">
              <a:buNone/>
              <a:defRPr sz="1380" b="1"/>
            </a:lvl3pPr>
            <a:lvl4pPr marL="1049655" indent="0">
              <a:buNone/>
              <a:defRPr sz="1225" b="1"/>
            </a:lvl4pPr>
            <a:lvl5pPr marL="1399540" indent="0">
              <a:buNone/>
              <a:defRPr sz="1225" b="1"/>
            </a:lvl5pPr>
            <a:lvl6pPr marL="1749425" indent="0">
              <a:buNone/>
              <a:defRPr sz="1225" b="1"/>
            </a:lvl6pPr>
            <a:lvl7pPr marL="2099310" indent="0">
              <a:buNone/>
              <a:defRPr sz="1225" b="1"/>
            </a:lvl7pPr>
            <a:lvl8pPr marL="2449195" indent="0">
              <a:buNone/>
              <a:defRPr sz="1225" b="1"/>
            </a:lvl8pPr>
            <a:lvl9pPr marL="2799080" indent="0">
              <a:buNone/>
              <a:defRPr sz="1225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42983" y="1917270"/>
            <a:ext cx="3949058" cy="282001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725743" y="1286685"/>
            <a:ext cx="3968506" cy="63058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35" b="1"/>
            </a:lvl1pPr>
            <a:lvl2pPr marL="349885" indent="0">
              <a:buNone/>
              <a:defRPr sz="1530" b="1"/>
            </a:lvl2pPr>
            <a:lvl3pPr marL="699770" indent="0">
              <a:buNone/>
              <a:defRPr sz="1380" b="1"/>
            </a:lvl3pPr>
            <a:lvl4pPr marL="1049655" indent="0">
              <a:buNone/>
              <a:defRPr sz="1225" b="1"/>
            </a:lvl4pPr>
            <a:lvl5pPr marL="1399540" indent="0">
              <a:buNone/>
              <a:defRPr sz="1225" b="1"/>
            </a:lvl5pPr>
            <a:lvl6pPr marL="1749425" indent="0">
              <a:buNone/>
              <a:defRPr sz="1225" b="1"/>
            </a:lvl6pPr>
            <a:lvl7pPr marL="2099310" indent="0">
              <a:buNone/>
              <a:defRPr sz="1225" b="1"/>
            </a:lvl7pPr>
            <a:lvl8pPr marL="2449195" indent="0">
              <a:buNone/>
              <a:defRPr sz="1225" b="1"/>
            </a:lvl8pPr>
            <a:lvl9pPr marL="2799080" indent="0">
              <a:buNone/>
              <a:defRPr sz="1225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725743" y="1917270"/>
            <a:ext cx="3968506" cy="282001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41768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C58FE08C-99B5-4FFC-A841-975B30B1286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092153" y="4864860"/>
            <a:ext cx="3150495" cy="2794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92703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07753284-0B75-4890-9C4E-3766240686D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1768" y="279450"/>
            <a:ext cx="8051265" cy="10145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41768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C58FE08C-99B5-4FFC-A841-975B30B1286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92153" y="4864860"/>
            <a:ext cx="3150495" cy="2794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92703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07753284-0B75-4890-9C4E-3766240686D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334800" cy="5248800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393117" y="733650"/>
            <a:ext cx="8756932" cy="4410994"/>
          </a:xfrm>
          <a:prstGeom prst="rect">
            <a:avLst/>
          </a:prstGeom>
          <a:solidFill>
            <a:srgbClr val="FFFCF9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8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17221"/>
            <a:ext cx="9334800" cy="84078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165" y="24706"/>
            <a:ext cx="4482470" cy="6047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2983" y="349920"/>
            <a:ext cx="3010716" cy="1224720"/>
          </a:xfrm>
          <a:prstGeom prst="rect">
            <a:avLst/>
          </a:prstGeom>
        </p:spPr>
        <p:txBody>
          <a:bodyPr anchor="b"/>
          <a:lstStyle>
            <a:lvl1pPr>
              <a:defRPr sz="245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68506" y="755730"/>
            <a:ext cx="4725743" cy="3730050"/>
          </a:xfrm>
          <a:prstGeom prst="rect">
            <a:avLst/>
          </a:prstGeom>
        </p:spPr>
        <p:txBody>
          <a:bodyPr/>
          <a:lstStyle>
            <a:lvl1pPr>
              <a:defRPr sz="2450"/>
            </a:lvl1pPr>
            <a:lvl2pPr>
              <a:defRPr sz="2145"/>
            </a:lvl2pPr>
            <a:lvl3pPr>
              <a:defRPr sz="1835"/>
            </a:lvl3pPr>
            <a:lvl4pPr>
              <a:defRPr sz="1530"/>
            </a:lvl4pPr>
            <a:lvl5pPr>
              <a:defRPr sz="1530"/>
            </a:lvl5pPr>
            <a:lvl6pPr>
              <a:defRPr sz="1530"/>
            </a:lvl6pPr>
            <a:lvl7pPr>
              <a:defRPr sz="1530"/>
            </a:lvl7pPr>
            <a:lvl8pPr>
              <a:defRPr sz="1530"/>
            </a:lvl8pPr>
            <a:lvl9pPr>
              <a:defRPr sz="153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42983" y="1574640"/>
            <a:ext cx="3010716" cy="291721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25"/>
            </a:lvl1pPr>
            <a:lvl2pPr marL="349885" indent="0">
              <a:buNone/>
              <a:defRPr sz="1070"/>
            </a:lvl2pPr>
            <a:lvl3pPr marL="699770" indent="0">
              <a:buNone/>
              <a:defRPr sz="920"/>
            </a:lvl3pPr>
            <a:lvl4pPr marL="1049655" indent="0">
              <a:buNone/>
              <a:defRPr sz="765"/>
            </a:lvl4pPr>
            <a:lvl5pPr marL="1399540" indent="0">
              <a:buNone/>
              <a:defRPr sz="765"/>
            </a:lvl5pPr>
            <a:lvl6pPr marL="1749425" indent="0">
              <a:buNone/>
              <a:defRPr sz="765"/>
            </a:lvl6pPr>
            <a:lvl7pPr marL="2099310" indent="0">
              <a:buNone/>
              <a:defRPr sz="765"/>
            </a:lvl7pPr>
            <a:lvl8pPr marL="2449195" indent="0">
              <a:buNone/>
              <a:defRPr sz="765"/>
            </a:lvl8pPr>
            <a:lvl9pPr marL="2799080" indent="0">
              <a:buNone/>
              <a:defRPr sz="765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41768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C58FE08C-99B5-4FFC-A841-975B30B1286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92153" y="4864860"/>
            <a:ext cx="3150495" cy="2794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92703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07753284-0B75-4890-9C4E-3766240686D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2983" y="349920"/>
            <a:ext cx="3010716" cy="1224720"/>
          </a:xfrm>
          <a:prstGeom prst="rect">
            <a:avLst/>
          </a:prstGeom>
        </p:spPr>
        <p:txBody>
          <a:bodyPr anchor="b"/>
          <a:lstStyle>
            <a:lvl1pPr>
              <a:defRPr sz="245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968506" y="755730"/>
            <a:ext cx="4725743" cy="37300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50"/>
            </a:lvl1pPr>
            <a:lvl2pPr marL="349885" indent="0">
              <a:buNone/>
              <a:defRPr sz="2145"/>
            </a:lvl2pPr>
            <a:lvl3pPr marL="699770" indent="0">
              <a:buNone/>
              <a:defRPr sz="1835"/>
            </a:lvl3pPr>
            <a:lvl4pPr marL="1049655" indent="0">
              <a:buNone/>
              <a:defRPr sz="1530"/>
            </a:lvl4pPr>
            <a:lvl5pPr marL="1399540" indent="0">
              <a:buNone/>
              <a:defRPr sz="1530"/>
            </a:lvl5pPr>
            <a:lvl6pPr marL="1749425" indent="0">
              <a:buNone/>
              <a:defRPr sz="1530"/>
            </a:lvl6pPr>
            <a:lvl7pPr marL="2099310" indent="0">
              <a:buNone/>
              <a:defRPr sz="1530"/>
            </a:lvl7pPr>
            <a:lvl8pPr marL="2449195" indent="0">
              <a:buNone/>
              <a:defRPr sz="1530"/>
            </a:lvl8pPr>
            <a:lvl9pPr marL="2799080" indent="0">
              <a:buNone/>
              <a:defRPr sz="153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42983" y="1574640"/>
            <a:ext cx="3010716" cy="291721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25"/>
            </a:lvl1pPr>
            <a:lvl2pPr marL="349885" indent="0">
              <a:buNone/>
              <a:defRPr sz="1070"/>
            </a:lvl2pPr>
            <a:lvl3pPr marL="699770" indent="0">
              <a:buNone/>
              <a:defRPr sz="920"/>
            </a:lvl3pPr>
            <a:lvl4pPr marL="1049655" indent="0">
              <a:buNone/>
              <a:defRPr sz="765"/>
            </a:lvl4pPr>
            <a:lvl5pPr marL="1399540" indent="0">
              <a:buNone/>
              <a:defRPr sz="765"/>
            </a:lvl5pPr>
            <a:lvl6pPr marL="1749425" indent="0">
              <a:buNone/>
              <a:defRPr sz="765"/>
            </a:lvl6pPr>
            <a:lvl7pPr marL="2099310" indent="0">
              <a:buNone/>
              <a:defRPr sz="765"/>
            </a:lvl7pPr>
            <a:lvl8pPr marL="2449195" indent="0">
              <a:buNone/>
              <a:defRPr sz="765"/>
            </a:lvl8pPr>
            <a:lvl9pPr marL="2799080" indent="0">
              <a:buNone/>
              <a:defRPr sz="765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41768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C58FE08C-99B5-4FFC-A841-975B30B1286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92153" y="4864860"/>
            <a:ext cx="3150495" cy="2794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92703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07753284-0B75-4890-9C4E-3766240686D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1768" y="279450"/>
            <a:ext cx="8051265" cy="10145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41768" y="1397250"/>
            <a:ext cx="8051265" cy="3330316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41768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C58FE08C-99B5-4FFC-A841-975B30B1286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92153" y="4864860"/>
            <a:ext cx="3150495" cy="2794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92703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07753284-0B75-4890-9C4E-3766240686D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80216" y="279450"/>
            <a:ext cx="2012816" cy="4448116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41768" y="279450"/>
            <a:ext cx="5921764" cy="4448116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41768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C58FE08C-99B5-4FFC-A841-975B30B1286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92153" y="4864860"/>
            <a:ext cx="3150495" cy="2794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92703" y="4864860"/>
            <a:ext cx="2100330" cy="279450"/>
          </a:xfrm>
          <a:prstGeom prst="rect">
            <a:avLst/>
          </a:prstGeom>
        </p:spPr>
        <p:txBody>
          <a:bodyPr/>
          <a:lstStyle/>
          <a:p>
            <a:fld id="{07753284-0B75-4890-9C4E-3766240686D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FB889-6E36-48F2-9413-7767A17A740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36EC2-E052-4BBF-AD23-382731C825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0">
        <p:random/>
      </p:transition>
    </mc:Choice>
    <mc:Fallback>
      <p:transition spd="slow" advClick="0" advTm="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699770" rtl="0" eaLnBrk="1" latinLnBrk="0" hangingPunct="1">
        <a:lnSpc>
          <a:spcPct val="90000"/>
        </a:lnSpc>
        <a:spcBef>
          <a:spcPct val="0"/>
        </a:spcBef>
        <a:buNone/>
        <a:defRPr sz="337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5260" indent="-175260" algn="l" defTabSz="699770" rtl="0" eaLnBrk="1" latinLnBrk="0" hangingPunct="1">
        <a:lnSpc>
          <a:spcPct val="90000"/>
        </a:lnSpc>
        <a:spcBef>
          <a:spcPts val="765"/>
        </a:spcBef>
        <a:buFont typeface="Arial" panose="020B0604020202020204" pitchFamily="34" charset="0"/>
        <a:buChar char="•"/>
        <a:defRPr sz="2145" kern="1200">
          <a:solidFill>
            <a:schemeClr val="tx1"/>
          </a:solidFill>
          <a:latin typeface="+mn-lt"/>
          <a:ea typeface="+mn-ea"/>
          <a:cs typeface="+mn-cs"/>
        </a:defRPr>
      </a:lvl1pPr>
      <a:lvl2pPr marL="525145" indent="-175260" algn="l" defTabSz="699770" rtl="0" eaLnBrk="1" latinLnBrk="0" hangingPunct="1">
        <a:lnSpc>
          <a:spcPct val="90000"/>
        </a:lnSpc>
        <a:spcBef>
          <a:spcPct val="77000"/>
        </a:spcBef>
        <a:buFont typeface="Arial" panose="020B0604020202020204" pitchFamily="34" charset="0"/>
        <a:buChar char="•"/>
        <a:defRPr sz="1835" kern="1200">
          <a:solidFill>
            <a:schemeClr val="tx1"/>
          </a:solidFill>
          <a:latin typeface="+mn-lt"/>
          <a:ea typeface="+mn-ea"/>
          <a:cs typeface="+mn-cs"/>
        </a:defRPr>
      </a:lvl2pPr>
      <a:lvl3pPr marL="875030" indent="-175260" algn="l" defTabSz="699770" rtl="0" eaLnBrk="1" latinLnBrk="0" hangingPunct="1">
        <a:lnSpc>
          <a:spcPct val="90000"/>
        </a:lnSpc>
        <a:spcBef>
          <a:spcPct val="77000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224915" indent="-175260" algn="l" defTabSz="699770" rtl="0" eaLnBrk="1" latinLnBrk="0" hangingPunct="1">
        <a:lnSpc>
          <a:spcPct val="90000"/>
        </a:lnSpc>
        <a:spcBef>
          <a:spcPct val="77000"/>
        </a:spcBef>
        <a:buFont typeface="Arial" panose="020B0604020202020204" pitchFamily="34" charset="0"/>
        <a:buChar char="•"/>
        <a:defRPr sz="1380" kern="1200">
          <a:solidFill>
            <a:schemeClr val="tx1"/>
          </a:solidFill>
          <a:latin typeface="+mn-lt"/>
          <a:ea typeface="+mn-ea"/>
          <a:cs typeface="+mn-cs"/>
        </a:defRPr>
      </a:lvl4pPr>
      <a:lvl5pPr marL="1574800" indent="-175260" algn="l" defTabSz="699770" rtl="0" eaLnBrk="1" latinLnBrk="0" hangingPunct="1">
        <a:lnSpc>
          <a:spcPct val="90000"/>
        </a:lnSpc>
        <a:spcBef>
          <a:spcPct val="77000"/>
        </a:spcBef>
        <a:buFont typeface="Arial" panose="020B0604020202020204" pitchFamily="34" charset="0"/>
        <a:buChar char="•"/>
        <a:defRPr sz="1380" kern="1200">
          <a:solidFill>
            <a:schemeClr val="tx1"/>
          </a:solidFill>
          <a:latin typeface="+mn-lt"/>
          <a:ea typeface="+mn-ea"/>
          <a:cs typeface="+mn-cs"/>
        </a:defRPr>
      </a:lvl5pPr>
      <a:lvl6pPr marL="1924685" indent="-175260" algn="l" defTabSz="699770" rtl="0" eaLnBrk="1" latinLnBrk="0" hangingPunct="1">
        <a:lnSpc>
          <a:spcPct val="90000"/>
        </a:lnSpc>
        <a:spcBef>
          <a:spcPct val="77000"/>
        </a:spcBef>
        <a:buFont typeface="Arial" panose="020B0604020202020204" pitchFamily="34" charset="0"/>
        <a:buChar char="•"/>
        <a:defRPr sz="1380" kern="1200">
          <a:solidFill>
            <a:schemeClr val="tx1"/>
          </a:solidFill>
          <a:latin typeface="+mn-lt"/>
          <a:ea typeface="+mn-ea"/>
          <a:cs typeface="+mn-cs"/>
        </a:defRPr>
      </a:lvl6pPr>
      <a:lvl7pPr marL="2274570" indent="-175260" algn="l" defTabSz="699770" rtl="0" eaLnBrk="1" latinLnBrk="0" hangingPunct="1">
        <a:lnSpc>
          <a:spcPct val="90000"/>
        </a:lnSpc>
        <a:spcBef>
          <a:spcPct val="77000"/>
        </a:spcBef>
        <a:buFont typeface="Arial" panose="020B0604020202020204" pitchFamily="34" charset="0"/>
        <a:buChar char="•"/>
        <a:defRPr sz="1380" kern="1200">
          <a:solidFill>
            <a:schemeClr val="tx1"/>
          </a:solidFill>
          <a:latin typeface="+mn-lt"/>
          <a:ea typeface="+mn-ea"/>
          <a:cs typeface="+mn-cs"/>
        </a:defRPr>
      </a:lvl7pPr>
      <a:lvl8pPr marL="2624455" indent="-175260" algn="l" defTabSz="699770" rtl="0" eaLnBrk="1" latinLnBrk="0" hangingPunct="1">
        <a:lnSpc>
          <a:spcPct val="90000"/>
        </a:lnSpc>
        <a:spcBef>
          <a:spcPct val="77000"/>
        </a:spcBef>
        <a:buFont typeface="Arial" panose="020B0604020202020204" pitchFamily="34" charset="0"/>
        <a:buChar char="•"/>
        <a:defRPr sz="1380" kern="1200">
          <a:solidFill>
            <a:schemeClr val="tx1"/>
          </a:solidFill>
          <a:latin typeface="+mn-lt"/>
          <a:ea typeface="+mn-ea"/>
          <a:cs typeface="+mn-cs"/>
        </a:defRPr>
      </a:lvl8pPr>
      <a:lvl9pPr marL="2974340" indent="-175260" algn="l" defTabSz="699770" rtl="0" eaLnBrk="1" latinLnBrk="0" hangingPunct="1">
        <a:lnSpc>
          <a:spcPct val="90000"/>
        </a:lnSpc>
        <a:spcBef>
          <a:spcPct val="77000"/>
        </a:spcBef>
        <a:buFont typeface="Arial" panose="020B0604020202020204" pitchFamily="34" charset="0"/>
        <a:buChar char="•"/>
        <a:defRPr sz="13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1pPr>
      <a:lvl2pPr marL="349885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2pPr>
      <a:lvl3pPr marL="699770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3pPr>
      <a:lvl4pPr marL="1049655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4pPr>
      <a:lvl5pPr marL="1399540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5pPr>
      <a:lvl6pPr marL="1749425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6pPr>
      <a:lvl7pPr marL="2099310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7pPr>
      <a:lvl8pPr marL="2449195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8pPr>
      <a:lvl9pPr marL="2799080" algn="l" defTabSz="699770" rtl="0" eaLnBrk="1" latinLnBrk="0" hangingPunct="1">
        <a:defRPr sz="13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tags" Target="../tags/tag1.xml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906" y="1114837"/>
            <a:ext cx="4846819" cy="65419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" y="0"/>
            <a:ext cx="3385709" cy="1115023"/>
          </a:xfrm>
          <a:prstGeom prst="rect">
            <a:avLst/>
          </a:prstGeom>
        </p:spPr>
      </p:pic>
      <p:pic>
        <p:nvPicPr>
          <p:cNvPr id="43" name="图片 4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0513" y="747934"/>
            <a:ext cx="1181741" cy="794663"/>
          </a:xfrm>
          <a:prstGeom prst="rect">
            <a:avLst/>
          </a:prstGeom>
        </p:spPr>
      </p:pic>
      <p:sp>
        <p:nvSpPr>
          <p:cNvPr id="47" name="PA-文本框 88"/>
          <p:cNvSpPr txBox="1"/>
          <p:nvPr>
            <p:custDataLst>
              <p:tags r:id="rId4"/>
            </p:custDataLst>
          </p:nvPr>
        </p:nvSpPr>
        <p:spPr>
          <a:xfrm>
            <a:off x="1019175" y="1885950"/>
            <a:ext cx="7301865" cy="73850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just" hangingPunct="0">
              <a:lnSpc>
                <a:spcPct val="150000"/>
              </a:lnSpc>
            </a:pPr>
            <a:r>
              <a:rPr lang="zh-CN" altLang="en-US" sz="3200" b="1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阿里巴巴普惠体 R" panose="00020600040101010101" pitchFamily="18" charset="-122"/>
                <a:sym typeface="思源黑体 CN Regular" panose="020B0500000000000000" pitchFamily="34" charset="-122"/>
              </a:rPr>
              <a:t>把锤炼党性提高思想觉悟作为终身课题</a:t>
            </a:r>
            <a:endParaRPr lang="zh-CN" altLang="en-US" sz="3200" b="1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阿里巴巴普惠体 R" panose="00020600040101010101" pitchFamily="18" charset="-122"/>
              <a:sym typeface="思源黑体 CN Regular" panose="020B0500000000000000" pitchFamily="34" charset="-122"/>
            </a:endParaRPr>
          </a:p>
        </p:txBody>
      </p:sp>
      <p:pic>
        <p:nvPicPr>
          <p:cNvPr id="2" name="图片 1" descr="首页红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0980" y="217805"/>
            <a:ext cx="1146175" cy="34417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tags/tag1.xml><?xml version="1.0" encoding="utf-8"?>
<p:tagLst xmlns:p="http://schemas.openxmlformats.org/presentationml/2006/main">
  <p:tag name="PA" val="v5.2.11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</Words>
  <Application>WPS 演示</Application>
  <PresentationFormat>宽屏</PresentationFormat>
  <Paragraphs>2</Paragraphs>
  <Slides>1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11" baseType="lpstr">
      <vt:lpstr>Arial</vt:lpstr>
      <vt:lpstr>宋体</vt:lpstr>
      <vt:lpstr>Wingdings</vt:lpstr>
      <vt:lpstr>思源黑体 CN Regular</vt:lpstr>
      <vt:lpstr>阿里巴巴普惠体 R</vt:lpstr>
      <vt:lpstr>黑体</vt:lpstr>
      <vt:lpstr>微软雅黑</vt:lpstr>
      <vt:lpstr>Arial Unicode MS</vt:lpstr>
      <vt:lpstr>等线</vt:lpstr>
      <vt:lpstr>Office 主题​​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xjj0001</cp:lastModifiedBy>
  <cp:revision>32</cp:revision>
  <dcterms:created xsi:type="dcterms:W3CDTF">2022-06-04T06:52:00Z</dcterms:created>
  <dcterms:modified xsi:type="dcterms:W3CDTF">2026-05-27T01:20:22Z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2052-12.1.0.26375</vt:lpwstr>
  </property>
  <property fmtid="{D5CDD505-2E9C-101B-9397-08002B2CF9AE}" pid="3" name="ICV">
    <vt:lpwstr>91ED0929D7404944A9782B5F871EF8FC_13</vt:lpwstr>
  </property>
</Properties>
</file>