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61" r:id="rId2"/>
  </p:sldIdLst>
  <p:sldSz cx="9323388" cy="5248275"/>
  <p:notesSz cx="6858000" cy="9144000"/>
  <p:custDataLst>
    <p:tags r:id="rId5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936" userDrawn="1">
          <p15:clr>
            <a:srgbClr val="A4A3A4"/>
          </p15:clr>
        </p15:guide>
        <p15:guide id="2" orient="horz" pos="16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0000"/>
    <a:srgbClr val="034A90"/>
    <a:srgbClr val="0198CD"/>
    <a:srgbClr val="F44647"/>
    <a:srgbClr val="E5C1B1"/>
    <a:srgbClr val="F2C69F"/>
    <a:srgbClr val="76788A"/>
    <a:srgbClr val="895544"/>
    <a:srgbClr val="F6F6F6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02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84" y="84"/>
      </p:cViewPr>
      <p:guideLst>
        <p:guide pos="2936"/>
        <p:guide orient="horz" pos="16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487D2-45CC-4F91-960A-71CA4984812C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917" y="1143000"/>
            <a:ext cx="5482167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3F281-0C37-4970-9E81-0F2E59851FD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第五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86" r="5006"/>
          <a:stretch>
            <a:fillRect/>
          </a:stretch>
        </p:blipFill>
        <p:spPr>
          <a:xfrm rot="5400000">
            <a:off x="2042625" y="-2038196"/>
            <a:ext cx="5244749" cy="9325194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317046" y="213840"/>
            <a:ext cx="8689912" cy="482893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1015"/>
              <a:t> </a:t>
            </a:r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xStyles>
    <p:titleStyle>
      <a:lvl1pPr algn="l" defTabSz="699770" rtl="0" eaLnBrk="1" latinLnBrk="0" hangingPunct="1">
        <a:lnSpc>
          <a:spcPct val="90000"/>
        </a:lnSpc>
        <a:spcBef>
          <a:spcPct val="0"/>
        </a:spcBef>
        <a:buNone/>
        <a:defRPr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260" indent="-175260" algn="l" defTabSz="69977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5" kern="1200">
          <a:solidFill>
            <a:schemeClr val="tx1"/>
          </a:solidFill>
          <a:latin typeface="+mn-lt"/>
          <a:ea typeface="+mn-ea"/>
          <a:cs typeface="+mn-cs"/>
        </a:defRPr>
      </a:lvl1pPr>
      <a:lvl2pPr marL="52514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835" kern="1200">
          <a:solidFill>
            <a:schemeClr val="tx1"/>
          </a:solidFill>
          <a:latin typeface="+mn-lt"/>
          <a:ea typeface="+mn-ea"/>
          <a:cs typeface="+mn-cs"/>
        </a:defRPr>
      </a:lvl2pPr>
      <a:lvl3pPr marL="87503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22491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57480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92468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27457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624455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974340" indent="-175260" algn="l" defTabSz="699770" rtl="0" eaLnBrk="1" latinLnBrk="0" hangingPunct="1">
        <a:lnSpc>
          <a:spcPct val="90000"/>
        </a:lnSpc>
        <a:spcBef>
          <a:spcPct val="77000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1pPr>
      <a:lvl2pPr marL="34988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9977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3pPr>
      <a:lvl4pPr marL="104965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4pPr>
      <a:lvl5pPr marL="139954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5pPr>
      <a:lvl6pPr marL="174942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6pPr>
      <a:lvl7pPr marL="209931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7pPr>
      <a:lvl8pPr marL="2449195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8pPr>
      <a:lvl9pPr marL="2799080" algn="l" defTabSz="699770" rtl="0" eaLnBrk="1" latinLnBrk="0" hangingPunct="1">
        <a:defRPr sz="13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1099650" y="2425010"/>
            <a:ext cx="76949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defRPr/>
            </a:pPr>
            <a:r>
              <a:rPr lang="zh-CN" altLang="en-US" sz="2000" b="1" dirty="0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思源黑体 CN Medium" panose="020B0600000000000000" charset="-122"/>
                <a:ea typeface="思源黑体 CN Medium" panose="020B0600000000000000" charset="-122"/>
                <a:sym typeface="思源宋体 CN" panose="02020400000000000000" pitchFamily="18" charset="-122"/>
              </a:rPr>
              <a:t>——党员领导干部树立和践行正确政绩观的理论逻辑和实践进路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376000" y="1612210"/>
            <a:ext cx="4572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defRPr/>
            </a:pPr>
            <a:r>
              <a:rPr lang="zh-CN" altLang="en-US" sz="2800" b="1" dirty="0"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思源黑体 CN Medium" panose="020B0600000000000000" charset="-122"/>
                <a:ea typeface="思源黑体 CN Medium" panose="020B0600000000000000" charset="-122"/>
                <a:sym typeface="思源宋体 CN" panose="02020400000000000000" pitchFamily="18" charset="-122"/>
              </a:rPr>
              <a:t>好作风与优政绩的内在统一</a:t>
            </a:r>
          </a:p>
        </p:txBody>
      </p:sp>
      <p:pic>
        <p:nvPicPr>
          <p:cNvPr id="8" name="图片 7" descr="首页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8415" y="3280410"/>
            <a:ext cx="1666875" cy="50038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DOCER_TEMPLATE_OPEN_ONCE_MARK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176"/>
  <p:tag name="KSO_WM_SPECIAL_SOURCE" val="bdnull"/>
</p:tagLst>
</file>

<file path=ppt/theme/theme1.xml><?xml version="1.0" encoding="utf-8"?>
<a:theme xmlns:a="http://schemas.openxmlformats.org/drawingml/2006/main" name="摄图网​​">
  <a:themeElements>
    <a:clrScheme name="自定义 1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C00000"/>
      </a:accent1>
      <a:accent2>
        <a:srgbClr val="3734BE"/>
      </a:accent2>
      <a:accent3>
        <a:srgbClr val="034A90"/>
      </a:accent3>
      <a:accent4>
        <a:srgbClr val="008000"/>
      </a:accent4>
      <a:accent5>
        <a:srgbClr val="1C26E8"/>
      </a:accent5>
      <a:accent6>
        <a:srgbClr val="0944EB"/>
      </a:accent6>
      <a:hlink>
        <a:srgbClr val="0563C1"/>
      </a:hlink>
      <a:folHlink>
        <a:srgbClr val="954F72"/>
      </a:folHlink>
    </a:clrScheme>
    <a:fontScheme name="思源黑体">
      <a:majorFont>
        <a:latin typeface="思源黑体 CN Bold"/>
        <a:ea typeface="思源黑体 CN Bold"/>
        <a:cs typeface=""/>
      </a:majorFont>
      <a:minorFont>
        <a:latin typeface="思源黑体 CN"/>
        <a:ea typeface="思源黑体 C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77000">
              <a:srgbClr val="FEBF2C"/>
            </a:gs>
            <a:gs pos="0">
              <a:srgbClr val="F99102"/>
            </a:gs>
          </a:gsLst>
          <a:lin ang="4200000" scaled="0"/>
        </a:gra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自定义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思源黑体 CN</vt:lpstr>
      <vt:lpstr>思源黑体 CN Medium</vt:lpstr>
      <vt:lpstr>Arial</vt:lpstr>
      <vt:lpstr>Calibri</vt:lpstr>
      <vt:lpstr>摄图网​​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21</cp:revision>
  <dcterms:created xsi:type="dcterms:W3CDTF">2022-02-22T11:00:00Z</dcterms:created>
  <dcterms:modified xsi:type="dcterms:W3CDTF">2026-06-24T03:15:37Z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CAFD5EF7876947C2A94B5A3F62A6FC11_13</vt:lpwstr>
  </property>
  <property fmtid="{D5CDD505-2E9C-101B-9397-08002B2CF9AE}" pid="3" name="KSOProductBuildVer">
    <vt:lpwstr>2052-12.1.0.25865</vt:lpwstr>
  </property>
</Properties>
</file>