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4"/>
  </p:notesMasterIdLst>
  <p:handoutMasterIdLst>
    <p:handoutMasterId r:id="rId5"/>
  </p:handoutMasterIdLst>
  <p:sldIdLst>
    <p:sldId id="390" r:id="rId3"/>
  </p:sldIdLst>
  <p:sldSz cx="9323388" cy="5248275"/>
  <p:notesSz cx="6858000" cy="9144000"/>
  <p:embeddedFontLst>
    <p:embeddedFont>
      <p:font typeface="思源黑体 CN Heavy" panose="020B0A00000000000000" pitchFamily="34" charset="-122"/>
      <p:bold r:id="rId6"/>
    </p:embeddedFont>
    <p:embeddedFont>
      <p:font typeface="思源宋体 CN" panose="02010600030101010101" charset="-122"/>
      <p:regular r:id="rId7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2" userDrawn="1">
          <p15:clr>
            <a:srgbClr val="A4A3A4"/>
          </p15:clr>
        </p15:guide>
        <p15:guide id="2" pos="29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4C8A"/>
    <a:srgbClr val="E93538"/>
    <a:srgbClr val="FFFFFF"/>
    <a:srgbClr val="CDCDCD"/>
    <a:srgbClr val="840C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642" y="96"/>
      </p:cViewPr>
      <p:guideLst>
        <p:guide orient="horz" pos="1662"/>
        <p:guide pos="29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ableStyles" Target="tableStyles.xml"/><Relationship Id="rId5" Type="http://schemas.openxmlformats.org/officeDocument/2006/relationships/handoutMaster" Target="handoutMasters/handoutMaster1.xml"/><Relationship Id="rId10" Type="http://schemas.openxmlformats.org/officeDocument/2006/relationships/theme" Target="theme/theme1.xml"/><Relationship Id="rId4" Type="http://schemas.openxmlformats.org/officeDocument/2006/relationships/notesMaster" Target="notesMasters/notes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思源宋体 CN" panose="02010600030101010101" pitchFamily="18" charset="-122"/>
                <a:ea typeface="思源宋体 CN" panose="02010600030101010101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思源宋体 CN" panose="02010600030101010101" pitchFamily="18" charset="-122"/>
                <a:ea typeface="思源宋体 CN" panose="02010600030101010101" pitchFamily="18" charset="-122"/>
              </a:defRPr>
            </a:lvl1pPr>
          </a:lstStyle>
          <a:p>
            <a:fld id="{E76ABE32-BC53-4130-8722-675C9C0A15F5}" type="datetimeFigureOut">
              <a:rPr lang="zh-CN" altLang="en-US" smtClean="0"/>
              <a:t>2026/6/22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7917" y="1143000"/>
            <a:ext cx="5482167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思源宋体 CN" panose="02010600030101010101" pitchFamily="18" charset="-122"/>
                <a:ea typeface="思源宋体 CN" panose="02010600030101010101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思源宋体 CN" panose="02010600030101010101" pitchFamily="18" charset="-122"/>
                <a:ea typeface="思源宋体 CN" panose="02010600030101010101" pitchFamily="18" charset="-122"/>
              </a:defRPr>
            </a:lvl1pPr>
          </a:lstStyle>
          <a:p>
            <a:fld id="{561A5898-FAE0-423D-AD8F-BA8EB9C29E98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思源宋体 CN" panose="02010600030101010101" pitchFamily="18" charset="-122"/>
        <a:ea typeface="思源宋体 CN" panose="02010600030101010101" pitchFamily="18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思源宋体 CN" panose="02010600030101010101" pitchFamily="18" charset="-122"/>
        <a:ea typeface="思源宋体 CN" panose="02010600030101010101" pitchFamily="18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思源宋体 CN" panose="02010600030101010101" pitchFamily="18" charset="-122"/>
        <a:ea typeface="思源宋体 CN" panose="02010600030101010101" pitchFamily="18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思源宋体 CN" panose="02010600030101010101" pitchFamily="18" charset="-122"/>
        <a:ea typeface="思源宋体 CN" panose="02010600030101010101" pitchFamily="18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思源宋体 CN" panose="02010600030101010101" pitchFamily="18" charset="-122"/>
        <a:ea typeface="思源宋体 CN" panose="02010600030101010101" pitchFamily="18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65500" y="859005"/>
            <a:ext cx="6993000" cy="1827360"/>
          </a:xfrm>
        </p:spPr>
        <p:txBody>
          <a:bodyPr anchor="b"/>
          <a:lstStyle>
            <a:lvl1pPr algn="ctr">
              <a:defRPr sz="459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65500" y="2756836"/>
            <a:ext cx="6993000" cy="1267245"/>
          </a:xfrm>
        </p:spPr>
        <p:txBody>
          <a:bodyPr/>
          <a:lstStyle>
            <a:lvl1pPr marL="0" indent="0" algn="ctr">
              <a:buNone/>
              <a:defRPr sz="1835"/>
            </a:lvl1pPr>
            <a:lvl2pPr marL="349885" indent="0" algn="ctr">
              <a:buNone/>
              <a:defRPr sz="1530"/>
            </a:lvl2pPr>
            <a:lvl3pPr marL="699770" indent="0" algn="ctr">
              <a:buNone/>
              <a:defRPr sz="1380"/>
            </a:lvl3pPr>
            <a:lvl4pPr marL="1049655" indent="0" algn="ctr">
              <a:buNone/>
              <a:defRPr sz="1225"/>
            </a:lvl4pPr>
            <a:lvl5pPr marL="1399540" indent="0" algn="ctr">
              <a:buNone/>
              <a:defRPr sz="1225"/>
            </a:lvl5pPr>
            <a:lvl6pPr marL="1749425" indent="0" algn="ctr">
              <a:buNone/>
              <a:defRPr sz="1225"/>
            </a:lvl6pPr>
            <a:lvl7pPr marL="2099310" indent="0" algn="ctr">
              <a:buNone/>
              <a:defRPr sz="1225"/>
            </a:lvl7pPr>
            <a:lvl8pPr marL="2449195" indent="0" algn="ctr">
              <a:buNone/>
              <a:defRPr sz="1225"/>
            </a:lvl8pPr>
            <a:lvl9pPr marL="2799080" indent="0" algn="ctr">
              <a:buNone/>
              <a:defRPr sz="1225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DB0E7-F6C9-49C6-A67C-464821351DF9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598C8-4EDF-4697-9E4D-23DC383B411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DB0E7-F6C9-49C6-A67C-464821351DF9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598C8-4EDF-4697-9E4D-23DC383B411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72488" y="279450"/>
            <a:ext cx="2010488" cy="4448116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41025" y="279450"/>
            <a:ext cx="5914913" cy="4448116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DB0E7-F6C9-49C6-A67C-464821351DF9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598C8-4EDF-4697-9E4D-23DC383B411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65500" y="859005"/>
            <a:ext cx="6993000" cy="1827360"/>
          </a:xfrm>
        </p:spPr>
        <p:txBody>
          <a:bodyPr anchor="b"/>
          <a:lstStyle>
            <a:lvl1pPr algn="ctr">
              <a:defRPr sz="459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65500" y="2756836"/>
            <a:ext cx="6993000" cy="1267245"/>
          </a:xfrm>
        </p:spPr>
        <p:txBody>
          <a:bodyPr/>
          <a:lstStyle>
            <a:lvl1pPr marL="0" indent="0" algn="ctr">
              <a:buNone/>
              <a:defRPr sz="1835"/>
            </a:lvl1pPr>
            <a:lvl2pPr marL="349885" indent="0" algn="ctr">
              <a:buNone/>
              <a:defRPr sz="1530"/>
            </a:lvl2pPr>
            <a:lvl3pPr marL="699770" indent="0" algn="ctr">
              <a:buNone/>
              <a:defRPr sz="1380"/>
            </a:lvl3pPr>
            <a:lvl4pPr marL="1049655" indent="0" algn="ctr">
              <a:buNone/>
              <a:defRPr sz="1225"/>
            </a:lvl4pPr>
            <a:lvl5pPr marL="1399540" indent="0" algn="ctr">
              <a:buNone/>
              <a:defRPr sz="1225"/>
            </a:lvl5pPr>
            <a:lvl6pPr marL="1749425" indent="0" algn="ctr">
              <a:buNone/>
              <a:defRPr sz="1225"/>
            </a:lvl6pPr>
            <a:lvl7pPr marL="2099310" indent="0" algn="ctr">
              <a:buNone/>
              <a:defRPr sz="1225"/>
            </a:lvl7pPr>
            <a:lvl8pPr marL="2449195" indent="0" algn="ctr">
              <a:buNone/>
              <a:defRPr sz="1225"/>
            </a:lvl8pPr>
            <a:lvl9pPr marL="2799080" indent="0" algn="ctr">
              <a:buNone/>
              <a:defRPr sz="1225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D4A9E-BFD8-4CB9-9E5F-E71ADF0E2640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33C9D-11E3-40BD-B5C2-EE05D66F54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D4A9E-BFD8-4CB9-9E5F-E71ADF0E2640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33C9D-11E3-40BD-B5C2-EE05D66F54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6169" y="1308555"/>
            <a:ext cx="8041950" cy="2183355"/>
          </a:xfrm>
        </p:spPr>
        <p:txBody>
          <a:bodyPr anchor="b"/>
          <a:lstStyle>
            <a:lvl1pPr>
              <a:defRPr sz="459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6169" y="3512566"/>
            <a:ext cx="8041950" cy="1148175"/>
          </a:xfrm>
        </p:spPr>
        <p:txBody>
          <a:bodyPr/>
          <a:lstStyle>
            <a:lvl1pPr marL="0" indent="0">
              <a:buNone/>
              <a:defRPr sz="1835">
                <a:solidFill>
                  <a:schemeClr val="tx1">
                    <a:tint val="75000"/>
                  </a:schemeClr>
                </a:solidFill>
              </a:defRPr>
            </a:lvl1pPr>
            <a:lvl2pPr marL="349885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2pPr>
            <a:lvl3pPr marL="699770" indent="0">
              <a:buNone/>
              <a:defRPr sz="1380">
                <a:solidFill>
                  <a:schemeClr val="tx1">
                    <a:tint val="75000"/>
                  </a:schemeClr>
                </a:solidFill>
              </a:defRPr>
            </a:lvl3pPr>
            <a:lvl4pPr marL="1049655" indent="0">
              <a:buNone/>
              <a:defRPr sz="1225">
                <a:solidFill>
                  <a:schemeClr val="tx1">
                    <a:tint val="75000"/>
                  </a:schemeClr>
                </a:solidFill>
              </a:defRPr>
            </a:lvl4pPr>
            <a:lvl5pPr marL="1399540" indent="0">
              <a:buNone/>
              <a:defRPr sz="1225">
                <a:solidFill>
                  <a:schemeClr val="tx1">
                    <a:tint val="75000"/>
                  </a:schemeClr>
                </a:solidFill>
              </a:defRPr>
            </a:lvl5pPr>
            <a:lvl6pPr marL="1749425" indent="0">
              <a:buNone/>
              <a:defRPr sz="1225">
                <a:solidFill>
                  <a:schemeClr val="tx1">
                    <a:tint val="75000"/>
                  </a:schemeClr>
                </a:solidFill>
              </a:defRPr>
            </a:lvl6pPr>
            <a:lvl7pPr marL="2099310" indent="0">
              <a:buNone/>
              <a:defRPr sz="1225">
                <a:solidFill>
                  <a:schemeClr val="tx1">
                    <a:tint val="75000"/>
                  </a:schemeClr>
                </a:solidFill>
              </a:defRPr>
            </a:lvl7pPr>
            <a:lvl8pPr marL="2449195" indent="0">
              <a:buNone/>
              <a:defRPr sz="1225">
                <a:solidFill>
                  <a:schemeClr val="tx1">
                    <a:tint val="75000"/>
                  </a:schemeClr>
                </a:solidFill>
              </a:defRPr>
            </a:lvl8pPr>
            <a:lvl9pPr marL="2799080" indent="0">
              <a:buNone/>
              <a:defRPr sz="122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D4A9E-BFD8-4CB9-9E5F-E71ADF0E2640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33C9D-11E3-40BD-B5C2-EE05D66F54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1025" y="1397250"/>
            <a:ext cx="3962700" cy="333031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720275" y="1397250"/>
            <a:ext cx="3962700" cy="333031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D4A9E-BFD8-4CB9-9E5F-E71ADF0E2640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33C9D-11E3-40BD-B5C2-EE05D66F54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2239" y="279450"/>
            <a:ext cx="8041950" cy="10145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42239" y="1286685"/>
            <a:ext cx="3944489" cy="630585"/>
          </a:xfrm>
        </p:spPr>
        <p:txBody>
          <a:bodyPr anchor="b"/>
          <a:lstStyle>
            <a:lvl1pPr marL="0" indent="0">
              <a:buNone/>
              <a:defRPr sz="1835" b="1"/>
            </a:lvl1pPr>
            <a:lvl2pPr marL="349885" indent="0">
              <a:buNone/>
              <a:defRPr sz="1530" b="1"/>
            </a:lvl2pPr>
            <a:lvl3pPr marL="699770" indent="0">
              <a:buNone/>
              <a:defRPr sz="1380" b="1"/>
            </a:lvl3pPr>
            <a:lvl4pPr marL="1049655" indent="0">
              <a:buNone/>
              <a:defRPr sz="1225" b="1"/>
            </a:lvl4pPr>
            <a:lvl5pPr marL="1399540" indent="0">
              <a:buNone/>
              <a:defRPr sz="1225" b="1"/>
            </a:lvl5pPr>
            <a:lvl6pPr marL="1749425" indent="0">
              <a:buNone/>
              <a:defRPr sz="1225" b="1"/>
            </a:lvl6pPr>
            <a:lvl7pPr marL="2099310" indent="0">
              <a:buNone/>
              <a:defRPr sz="1225" b="1"/>
            </a:lvl7pPr>
            <a:lvl8pPr marL="2449195" indent="0">
              <a:buNone/>
              <a:defRPr sz="1225" b="1"/>
            </a:lvl8pPr>
            <a:lvl9pPr marL="2799080" indent="0">
              <a:buNone/>
              <a:defRPr sz="122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42239" y="1917270"/>
            <a:ext cx="3944489" cy="282001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720275" y="1286685"/>
            <a:ext cx="3963915" cy="630585"/>
          </a:xfrm>
        </p:spPr>
        <p:txBody>
          <a:bodyPr anchor="b"/>
          <a:lstStyle>
            <a:lvl1pPr marL="0" indent="0">
              <a:buNone/>
              <a:defRPr sz="1835" b="1"/>
            </a:lvl1pPr>
            <a:lvl2pPr marL="349885" indent="0">
              <a:buNone/>
              <a:defRPr sz="1530" b="1"/>
            </a:lvl2pPr>
            <a:lvl3pPr marL="699770" indent="0">
              <a:buNone/>
              <a:defRPr sz="1380" b="1"/>
            </a:lvl3pPr>
            <a:lvl4pPr marL="1049655" indent="0">
              <a:buNone/>
              <a:defRPr sz="1225" b="1"/>
            </a:lvl4pPr>
            <a:lvl5pPr marL="1399540" indent="0">
              <a:buNone/>
              <a:defRPr sz="1225" b="1"/>
            </a:lvl5pPr>
            <a:lvl6pPr marL="1749425" indent="0">
              <a:buNone/>
              <a:defRPr sz="1225" b="1"/>
            </a:lvl6pPr>
            <a:lvl7pPr marL="2099310" indent="0">
              <a:buNone/>
              <a:defRPr sz="1225" b="1"/>
            </a:lvl7pPr>
            <a:lvl8pPr marL="2449195" indent="0">
              <a:buNone/>
              <a:defRPr sz="1225" b="1"/>
            </a:lvl8pPr>
            <a:lvl9pPr marL="2799080" indent="0">
              <a:buNone/>
              <a:defRPr sz="122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720275" y="1917270"/>
            <a:ext cx="3963915" cy="282001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D4A9E-BFD8-4CB9-9E5F-E71ADF0E2640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33C9D-11E3-40BD-B5C2-EE05D66F54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D4A9E-BFD8-4CB9-9E5F-E71ADF0E2640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33C9D-11E3-40BD-B5C2-EE05D66F54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D4A9E-BFD8-4CB9-9E5F-E71ADF0E2640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33C9D-11E3-40BD-B5C2-EE05D66F54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2239" y="349920"/>
            <a:ext cx="3007232" cy="1224720"/>
          </a:xfrm>
        </p:spPr>
        <p:txBody>
          <a:bodyPr anchor="b"/>
          <a:lstStyle>
            <a:lvl1pPr>
              <a:defRPr sz="245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63915" y="755730"/>
            <a:ext cx="4720275" cy="3730050"/>
          </a:xfrm>
        </p:spPr>
        <p:txBody>
          <a:bodyPr/>
          <a:lstStyle>
            <a:lvl1pPr>
              <a:defRPr sz="2450"/>
            </a:lvl1pPr>
            <a:lvl2pPr>
              <a:defRPr sz="2145"/>
            </a:lvl2pPr>
            <a:lvl3pPr>
              <a:defRPr sz="1835"/>
            </a:lvl3pPr>
            <a:lvl4pPr>
              <a:defRPr sz="1530"/>
            </a:lvl4pPr>
            <a:lvl5pPr>
              <a:defRPr sz="1530"/>
            </a:lvl5pPr>
            <a:lvl6pPr>
              <a:defRPr sz="1530"/>
            </a:lvl6pPr>
            <a:lvl7pPr>
              <a:defRPr sz="1530"/>
            </a:lvl7pPr>
            <a:lvl8pPr>
              <a:defRPr sz="1530"/>
            </a:lvl8pPr>
            <a:lvl9pPr>
              <a:defRPr sz="153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42239" y="1574640"/>
            <a:ext cx="3007232" cy="2917216"/>
          </a:xfrm>
        </p:spPr>
        <p:txBody>
          <a:bodyPr/>
          <a:lstStyle>
            <a:lvl1pPr marL="0" indent="0">
              <a:buNone/>
              <a:defRPr sz="1225"/>
            </a:lvl1pPr>
            <a:lvl2pPr marL="349885" indent="0">
              <a:buNone/>
              <a:defRPr sz="1070"/>
            </a:lvl2pPr>
            <a:lvl3pPr marL="699770" indent="0">
              <a:buNone/>
              <a:defRPr sz="920"/>
            </a:lvl3pPr>
            <a:lvl4pPr marL="1049655" indent="0">
              <a:buNone/>
              <a:defRPr sz="765"/>
            </a:lvl4pPr>
            <a:lvl5pPr marL="1399540" indent="0">
              <a:buNone/>
              <a:defRPr sz="765"/>
            </a:lvl5pPr>
            <a:lvl6pPr marL="1749425" indent="0">
              <a:buNone/>
              <a:defRPr sz="765"/>
            </a:lvl6pPr>
            <a:lvl7pPr marL="2099310" indent="0">
              <a:buNone/>
              <a:defRPr sz="765"/>
            </a:lvl7pPr>
            <a:lvl8pPr marL="2449195" indent="0">
              <a:buNone/>
              <a:defRPr sz="765"/>
            </a:lvl8pPr>
            <a:lvl9pPr marL="2799080" indent="0">
              <a:buNone/>
              <a:defRPr sz="76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D4A9E-BFD8-4CB9-9E5F-E71ADF0E2640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33C9D-11E3-40BD-B5C2-EE05D66F54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DB0E7-F6C9-49C6-A67C-464821351DF9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598C8-4EDF-4697-9E4D-23DC383B411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2239" y="349920"/>
            <a:ext cx="3007232" cy="1224720"/>
          </a:xfrm>
        </p:spPr>
        <p:txBody>
          <a:bodyPr anchor="b"/>
          <a:lstStyle>
            <a:lvl1pPr>
              <a:defRPr sz="245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963915" y="755730"/>
            <a:ext cx="4720275" cy="3730050"/>
          </a:xfrm>
        </p:spPr>
        <p:txBody>
          <a:bodyPr/>
          <a:lstStyle>
            <a:lvl1pPr marL="0" indent="0">
              <a:buNone/>
              <a:defRPr sz="2450"/>
            </a:lvl1pPr>
            <a:lvl2pPr marL="349885" indent="0">
              <a:buNone/>
              <a:defRPr sz="2145"/>
            </a:lvl2pPr>
            <a:lvl3pPr marL="699770" indent="0">
              <a:buNone/>
              <a:defRPr sz="1835"/>
            </a:lvl3pPr>
            <a:lvl4pPr marL="1049655" indent="0">
              <a:buNone/>
              <a:defRPr sz="1530"/>
            </a:lvl4pPr>
            <a:lvl5pPr marL="1399540" indent="0">
              <a:buNone/>
              <a:defRPr sz="1530"/>
            </a:lvl5pPr>
            <a:lvl6pPr marL="1749425" indent="0">
              <a:buNone/>
              <a:defRPr sz="1530"/>
            </a:lvl6pPr>
            <a:lvl7pPr marL="2099310" indent="0">
              <a:buNone/>
              <a:defRPr sz="1530"/>
            </a:lvl7pPr>
            <a:lvl8pPr marL="2449195" indent="0">
              <a:buNone/>
              <a:defRPr sz="1530"/>
            </a:lvl8pPr>
            <a:lvl9pPr marL="2799080" indent="0">
              <a:buNone/>
              <a:defRPr sz="153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42239" y="1574640"/>
            <a:ext cx="3007232" cy="2917216"/>
          </a:xfrm>
        </p:spPr>
        <p:txBody>
          <a:bodyPr/>
          <a:lstStyle>
            <a:lvl1pPr marL="0" indent="0">
              <a:buNone/>
              <a:defRPr sz="1225"/>
            </a:lvl1pPr>
            <a:lvl2pPr marL="349885" indent="0">
              <a:buNone/>
              <a:defRPr sz="1070"/>
            </a:lvl2pPr>
            <a:lvl3pPr marL="699770" indent="0">
              <a:buNone/>
              <a:defRPr sz="920"/>
            </a:lvl3pPr>
            <a:lvl4pPr marL="1049655" indent="0">
              <a:buNone/>
              <a:defRPr sz="765"/>
            </a:lvl4pPr>
            <a:lvl5pPr marL="1399540" indent="0">
              <a:buNone/>
              <a:defRPr sz="765"/>
            </a:lvl5pPr>
            <a:lvl6pPr marL="1749425" indent="0">
              <a:buNone/>
              <a:defRPr sz="765"/>
            </a:lvl6pPr>
            <a:lvl7pPr marL="2099310" indent="0">
              <a:buNone/>
              <a:defRPr sz="765"/>
            </a:lvl7pPr>
            <a:lvl8pPr marL="2449195" indent="0">
              <a:buNone/>
              <a:defRPr sz="765"/>
            </a:lvl8pPr>
            <a:lvl9pPr marL="2799080" indent="0">
              <a:buNone/>
              <a:defRPr sz="76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D4A9E-BFD8-4CB9-9E5F-E71ADF0E2640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33C9D-11E3-40BD-B5C2-EE05D66F54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D4A9E-BFD8-4CB9-9E5F-E71ADF0E2640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33C9D-11E3-40BD-B5C2-EE05D66F54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72488" y="279450"/>
            <a:ext cx="2010488" cy="4448116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41025" y="279450"/>
            <a:ext cx="5914913" cy="4448116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D4A9E-BFD8-4CB9-9E5F-E71ADF0E2640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33C9D-11E3-40BD-B5C2-EE05D66F54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6169" y="1308555"/>
            <a:ext cx="8041950" cy="2183355"/>
          </a:xfrm>
        </p:spPr>
        <p:txBody>
          <a:bodyPr anchor="b"/>
          <a:lstStyle>
            <a:lvl1pPr>
              <a:defRPr sz="459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6169" y="3512566"/>
            <a:ext cx="8041950" cy="1148175"/>
          </a:xfrm>
        </p:spPr>
        <p:txBody>
          <a:bodyPr/>
          <a:lstStyle>
            <a:lvl1pPr marL="0" indent="0">
              <a:buNone/>
              <a:defRPr sz="1835">
                <a:solidFill>
                  <a:schemeClr val="tx1">
                    <a:tint val="75000"/>
                  </a:schemeClr>
                </a:solidFill>
              </a:defRPr>
            </a:lvl1pPr>
            <a:lvl2pPr marL="349885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2pPr>
            <a:lvl3pPr marL="699770" indent="0">
              <a:buNone/>
              <a:defRPr sz="1380">
                <a:solidFill>
                  <a:schemeClr val="tx1">
                    <a:tint val="75000"/>
                  </a:schemeClr>
                </a:solidFill>
              </a:defRPr>
            </a:lvl3pPr>
            <a:lvl4pPr marL="1049655" indent="0">
              <a:buNone/>
              <a:defRPr sz="1225">
                <a:solidFill>
                  <a:schemeClr val="tx1">
                    <a:tint val="75000"/>
                  </a:schemeClr>
                </a:solidFill>
              </a:defRPr>
            </a:lvl4pPr>
            <a:lvl5pPr marL="1399540" indent="0">
              <a:buNone/>
              <a:defRPr sz="1225">
                <a:solidFill>
                  <a:schemeClr val="tx1">
                    <a:tint val="75000"/>
                  </a:schemeClr>
                </a:solidFill>
              </a:defRPr>
            </a:lvl5pPr>
            <a:lvl6pPr marL="1749425" indent="0">
              <a:buNone/>
              <a:defRPr sz="1225">
                <a:solidFill>
                  <a:schemeClr val="tx1">
                    <a:tint val="75000"/>
                  </a:schemeClr>
                </a:solidFill>
              </a:defRPr>
            </a:lvl6pPr>
            <a:lvl7pPr marL="2099310" indent="0">
              <a:buNone/>
              <a:defRPr sz="1225">
                <a:solidFill>
                  <a:schemeClr val="tx1">
                    <a:tint val="75000"/>
                  </a:schemeClr>
                </a:solidFill>
              </a:defRPr>
            </a:lvl7pPr>
            <a:lvl8pPr marL="2449195" indent="0">
              <a:buNone/>
              <a:defRPr sz="1225">
                <a:solidFill>
                  <a:schemeClr val="tx1">
                    <a:tint val="75000"/>
                  </a:schemeClr>
                </a:solidFill>
              </a:defRPr>
            </a:lvl8pPr>
            <a:lvl9pPr marL="2799080" indent="0">
              <a:buNone/>
              <a:defRPr sz="122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DB0E7-F6C9-49C6-A67C-464821351DF9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598C8-4EDF-4697-9E4D-23DC383B411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1025" y="1397250"/>
            <a:ext cx="3962700" cy="333031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720275" y="1397250"/>
            <a:ext cx="3962700" cy="333031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DB0E7-F6C9-49C6-A67C-464821351DF9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598C8-4EDF-4697-9E4D-23DC383B411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2239" y="279450"/>
            <a:ext cx="8041950" cy="10145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42239" y="1286685"/>
            <a:ext cx="3944489" cy="630585"/>
          </a:xfrm>
        </p:spPr>
        <p:txBody>
          <a:bodyPr anchor="b"/>
          <a:lstStyle>
            <a:lvl1pPr marL="0" indent="0">
              <a:buNone/>
              <a:defRPr sz="1835" b="1"/>
            </a:lvl1pPr>
            <a:lvl2pPr marL="349885" indent="0">
              <a:buNone/>
              <a:defRPr sz="1530" b="1"/>
            </a:lvl2pPr>
            <a:lvl3pPr marL="699770" indent="0">
              <a:buNone/>
              <a:defRPr sz="1380" b="1"/>
            </a:lvl3pPr>
            <a:lvl4pPr marL="1049655" indent="0">
              <a:buNone/>
              <a:defRPr sz="1225" b="1"/>
            </a:lvl4pPr>
            <a:lvl5pPr marL="1399540" indent="0">
              <a:buNone/>
              <a:defRPr sz="1225" b="1"/>
            </a:lvl5pPr>
            <a:lvl6pPr marL="1749425" indent="0">
              <a:buNone/>
              <a:defRPr sz="1225" b="1"/>
            </a:lvl6pPr>
            <a:lvl7pPr marL="2099310" indent="0">
              <a:buNone/>
              <a:defRPr sz="1225" b="1"/>
            </a:lvl7pPr>
            <a:lvl8pPr marL="2449195" indent="0">
              <a:buNone/>
              <a:defRPr sz="1225" b="1"/>
            </a:lvl8pPr>
            <a:lvl9pPr marL="2799080" indent="0">
              <a:buNone/>
              <a:defRPr sz="122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42239" y="1917270"/>
            <a:ext cx="3944489" cy="282001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720275" y="1286685"/>
            <a:ext cx="3963915" cy="630585"/>
          </a:xfrm>
        </p:spPr>
        <p:txBody>
          <a:bodyPr anchor="b"/>
          <a:lstStyle>
            <a:lvl1pPr marL="0" indent="0">
              <a:buNone/>
              <a:defRPr sz="1835" b="1"/>
            </a:lvl1pPr>
            <a:lvl2pPr marL="349885" indent="0">
              <a:buNone/>
              <a:defRPr sz="1530" b="1"/>
            </a:lvl2pPr>
            <a:lvl3pPr marL="699770" indent="0">
              <a:buNone/>
              <a:defRPr sz="1380" b="1"/>
            </a:lvl3pPr>
            <a:lvl4pPr marL="1049655" indent="0">
              <a:buNone/>
              <a:defRPr sz="1225" b="1"/>
            </a:lvl4pPr>
            <a:lvl5pPr marL="1399540" indent="0">
              <a:buNone/>
              <a:defRPr sz="1225" b="1"/>
            </a:lvl5pPr>
            <a:lvl6pPr marL="1749425" indent="0">
              <a:buNone/>
              <a:defRPr sz="1225" b="1"/>
            </a:lvl6pPr>
            <a:lvl7pPr marL="2099310" indent="0">
              <a:buNone/>
              <a:defRPr sz="1225" b="1"/>
            </a:lvl7pPr>
            <a:lvl8pPr marL="2449195" indent="0">
              <a:buNone/>
              <a:defRPr sz="1225" b="1"/>
            </a:lvl8pPr>
            <a:lvl9pPr marL="2799080" indent="0">
              <a:buNone/>
              <a:defRPr sz="122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720275" y="1917270"/>
            <a:ext cx="3963915" cy="282001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DB0E7-F6C9-49C6-A67C-464821351DF9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598C8-4EDF-4697-9E4D-23DC383B411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DB0E7-F6C9-49C6-A67C-464821351DF9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598C8-4EDF-4697-9E4D-23DC383B411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DB0E7-F6C9-49C6-A67C-464821351DF9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598C8-4EDF-4697-9E4D-23DC383B411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2239" y="349920"/>
            <a:ext cx="3007232" cy="1224720"/>
          </a:xfrm>
        </p:spPr>
        <p:txBody>
          <a:bodyPr anchor="b"/>
          <a:lstStyle>
            <a:lvl1pPr>
              <a:defRPr sz="245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63915" y="755730"/>
            <a:ext cx="4720275" cy="3730050"/>
          </a:xfrm>
        </p:spPr>
        <p:txBody>
          <a:bodyPr/>
          <a:lstStyle>
            <a:lvl1pPr>
              <a:defRPr sz="2450"/>
            </a:lvl1pPr>
            <a:lvl2pPr>
              <a:defRPr sz="2145"/>
            </a:lvl2pPr>
            <a:lvl3pPr>
              <a:defRPr sz="1835"/>
            </a:lvl3pPr>
            <a:lvl4pPr>
              <a:defRPr sz="1530"/>
            </a:lvl4pPr>
            <a:lvl5pPr>
              <a:defRPr sz="1530"/>
            </a:lvl5pPr>
            <a:lvl6pPr>
              <a:defRPr sz="1530"/>
            </a:lvl6pPr>
            <a:lvl7pPr>
              <a:defRPr sz="1530"/>
            </a:lvl7pPr>
            <a:lvl8pPr>
              <a:defRPr sz="1530"/>
            </a:lvl8pPr>
            <a:lvl9pPr>
              <a:defRPr sz="153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42239" y="1574640"/>
            <a:ext cx="3007232" cy="2917216"/>
          </a:xfrm>
        </p:spPr>
        <p:txBody>
          <a:bodyPr/>
          <a:lstStyle>
            <a:lvl1pPr marL="0" indent="0">
              <a:buNone/>
              <a:defRPr sz="1225"/>
            </a:lvl1pPr>
            <a:lvl2pPr marL="349885" indent="0">
              <a:buNone/>
              <a:defRPr sz="1070"/>
            </a:lvl2pPr>
            <a:lvl3pPr marL="699770" indent="0">
              <a:buNone/>
              <a:defRPr sz="920"/>
            </a:lvl3pPr>
            <a:lvl4pPr marL="1049655" indent="0">
              <a:buNone/>
              <a:defRPr sz="765"/>
            </a:lvl4pPr>
            <a:lvl5pPr marL="1399540" indent="0">
              <a:buNone/>
              <a:defRPr sz="765"/>
            </a:lvl5pPr>
            <a:lvl6pPr marL="1749425" indent="0">
              <a:buNone/>
              <a:defRPr sz="765"/>
            </a:lvl6pPr>
            <a:lvl7pPr marL="2099310" indent="0">
              <a:buNone/>
              <a:defRPr sz="765"/>
            </a:lvl7pPr>
            <a:lvl8pPr marL="2449195" indent="0">
              <a:buNone/>
              <a:defRPr sz="765"/>
            </a:lvl8pPr>
            <a:lvl9pPr marL="2799080" indent="0">
              <a:buNone/>
              <a:defRPr sz="76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DB0E7-F6C9-49C6-A67C-464821351DF9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598C8-4EDF-4697-9E4D-23DC383B411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2239" y="349920"/>
            <a:ext cx="3007232" cy="1224720"/>
          </a:xfrm>
        </p:spPr>
        <p:txBody>
          <a:bodyPr anchor="b"/>
          <a:lstStyle>
            <a:lvl1pPr>
              <a:defRPr sz="245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963915" y="755730"/>
            <a:ext cx="4720275" cy="3730050"/>
          </a:xfrm>
        </p:spPr>
        <p:txBody>
          <a:bodyPr/>
          <a:lstStyle>
            <a:lvl1pPr marL="0" indent="0">
              <a:buNone/>
              <a:defRPr sz="2450"/>
            </a:lvl1pPr>
            <a:lvl2pPr marL="349885" indent="0">
              <a:buNone/>
              <a:defRPr sz="2145"/>
            </a:lvl2pPr>
            <a:lvl3pPr marL="699770" indent="0">
              <a:buNone/>
              <a:defRPr sz="1835"/>
            </a:lvl3pPr>
            <a:lvl4pPr marL="1049655" indent="0">
              <a:buNone/>
              <a:defRPr sz="1530"/>
            </a:lvl4pPr>
            <a:lvl5pPr marL="1399540" indent="0">
              <a:buNone/>
              <a:defRPr sz="1530"/>
            </a:lvl5pPr>
            <a:lvl6pPr marL="1749425" indent="0">
              <a:buNone/>
              <a:defRPr sz="1530"/>
            </a:lvl6pPr>
            <a:lvl7pPr marL="2099310" indent="0">
              <a:buNone/>
              <a:defRPr sz="1530"/>
            </a:lvl7pPr>
            <a:lvl8pPr marL="2449195" indent="0">
              <a:buNone/>
              <a:defRPr sz="1530"/>
            </a:lvl8pPr>
            <a:lvl9pPr marL="2799080" indent="0">
              <a:buNone/>
              <a:defRPr sz="153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42239" y="1574640"/>
            <a:ext cx="3007232" cy="2917216"/>
          </a:xfrm>
        </p:spPr>
        <p:txBody>
          <a:bodyPr/>
          <a:lstStyle>
            <a:lvl1pPr marL="0" indent="0">
              <a:buNone/>
              <a:defRPr sz="1225"/>
            </a:lvl1pPr>
            <a:lvl2pPr marL="349885" indent="0">
              <a:buNone/>
              <a:defRPr sz="1070"/>
            </a:lvl2pPr>
            <a:lvl3pPr marL="699770" indent="0">
              <a:buNone/>
              <a:defRPr sz="920"/>
            </a:lvl3pPr>
            <a:lvl4pPr marL="1049655" indent="0">
              <a:buNone/>
              <a:defRPr sz="765"/>
            </a:lvl4pPr>
            <a:lvl5pPr marL="1399540" indent="0">
              <a:buNone/>
              <a:defRPr sz="765"/>
            </a:lvl5pPr>
            <a:lvl6pPr marL="1749425" indent="0">
              <a:buNone/>
              <a:defRPr sz="765"/>
            </a:lvl6pPr>
            <a:lvl7pPr marL="2099310" indent="0">
              <a:buNone/>
              <a:defRPr sz="765"/>
            </a:lvl7pPr>
            <a:lvl8pPr marL="2449195" indent="0">
              <a:buNone/>
              <a:defRPr sz="765"/>
            </a:lvl8pPr>
            <a:lvl9pPr marL="2799080" indent="0">
              <a:buNone/>
              <a:defRPr sz="76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DB0E7-F6C9-49C6-A67C-464821351DF9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598C8-4EDF-4697-9E4D-23DC383B411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41025" y="279450"/>
            <a:ext cx="8041950" cy="1014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41025" y="1397250"/>
            <a:ext cx="8041950" cy="3330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41025" y="4864860"/>
            <a:ext cx="2097900" cy="279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0">
                <a:solidFill>
                  <a:schemeClr val="tx1">
                    <a:tint val="75000"/>
                  </a:schemeClr>
                </a:solidFill>
                <a:latin typeface="思源宋体 CN" panose="02010600030101010101" pitchFamily="18" charset="-122"/>
                <a:ea typeface="思源宋体 CN" panose="02010600030101010101" pitchFamily="18" charset="-122"/>
              </a:defRPr>
            </a:lvl1pPr>
          </a:lstStyle>
          <a:p>
            <a:fld id="{1A3DB0E7-F6C9-49C6-A67C-464821351DF9}" type="datetimeFigureOut">
              <a:rPr lang="zh-CN" altLang="en-US" smtClean="0"/>
              <a:t>2026/6/22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88575" y="4864860"/>
            <a:ext cx="3146850" cy="279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0">
                <a:solidFill>
                  <a:schemeClr val="tx1">
                    <a:tint val="75000"/>
                  </a:schemeClr>
                </a:solidFill>
                <a:latin typeface="思源宋体 CN" panose="02010600030101010101" pitchFamily="18" charset="-122"/>
                <a:ea typeface="思源宋体 CN" panose="02010600030101010101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85075" y="4864860"/>
            <a:ext cx="2097900" cy="279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0">
                <a:solidFill>
                  <a:schemeClr val="tx1">
                    <a:tint val="75000"/>
                  </a:schemeClr>
                </a:solidFill>
                <a:latin typeface="思源宋体 CN" panose="02010600030101010101" pitchFamily="18" charset="-122"/>
                <a:ea typeface="思源宋体 CN" panose="02010600030101010101" pitchFamily="18" charset="-122"/>
              </a:defRPr>
            </a:lvl1pPr>
          </a:lstStyle>
          <a:p>
            <a:fld id="{A8B598C8-4EDF-4697-9E4D-23DC383B411B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xStyles>
    <p:titleStyle>
      <a:lvl1pPr algn="l" defTabSz="699770" rtl="0" eaLnBrk="1" latinLnBrk="0" hangingPunct="1">
        <a:lnSpc>
          <a:spcPct val="90000"/>
        </a:lnSpc>
        <a:spcBef>
          <a:spcPct val="0"/>
        </a:spcBef>
        <a:buNone/>
        <a:defRPr sz="3370" kern="1200">
          <a:solidFill>
            <a:schemeClr val="tx1"/>
          </a:solidFill>
          <a:latin typeface="思源宋体 CN" panose="02010600030101010101" pitchFamily="18" charset="-122"/>
          <a:ea typeface="思源宋体 CN" panose="02010600030101010101" pitchFamily="18" charset="-122"/>
          <a:cs typeface="+mj-cs"/>
        </a:defRPr>
      </a:lvl1pPr>
    </p:titleStyle>
    <p:bodyStyle>
      <a:lvl1pPr marL="175260" indent="-175260" algn="l" defTabSz="699770" rtl="0" eaLnBrk="1" latinLnBrk="0" hangingPunct="1">
        <a:lnSpc>
          <a:spcPct val="90000"/>
        </a:lnSpc>
        <a:spcBef>
          <a:spcPts val="765"/>
        </a:spcBef>
        <a:buFont typeface="Arial" panose="020B0604020202020204" pitchFamily="34" charset="0"/>
        <a:buChar char="•"/>
        <a:defRPr sz="2145" kern="1200">
          <a:solidFill>
            <a:schemeClr val="tx1"/>
          </a:solidFill>
          <a:latin typeface="思源宋体 CN" panose="02010600030101010101" pitchFamily="18" charset="-122"/>
          <a:ea typeface="思源宋体 CN" panose="02010600030101010101" pitchFamily="18" charset="-122"/>
          <a:cs typeface="+mn-cs"/>
        </a:defRPr>
      </a:lvl1pPr>
      <a:lvl2pPr marL="525145" indent="-175260" algn="l" defTabSz="699770" rtl="0" eaLnBrk="1" latinLnBrk="0" hangingPunct="1">
        <a:lnSpc>
          <a:spcPct val="90000"/>
        </a:lnSpc>
        <a:spcBef>
          <a:spcPct val="77000"/>
        </a:spcBef>
        <a:buFont typeface="Arial" panose="020B0604020202020204" pitchFamily="34" charset="0"/>
        <a:buChar char="•"/>
        <a:defRPr sz="1835" kern="1200">
          <a:solidFill>
            <a:schemeClr val="tx1"/>
          </a:solidFill>
          <a:latin typeface="思源宋体 CN" panose="02010600030101010101" pitchFamily="18" charset="-122"/>
          <a:ea typeface="思源宋体 CN" panose="02010600030101010101" pitchFamily="18" charset="-122"/>
          <a:cs typeface="+mn-cs"/>
        </a:defRPr>
      </a:lvl2pPr>
      <a:lvl3pPr marL="875030" indent="-175260" algn="l" defTabSz="699770" rtl="0" eaLnBrk="1" latinLnBrk="0" hangingPunct="1">
        <a:lnSpc>
          <a:spcPct val="90000"/>
        </a:lnSpc>
        <a:spcBef>
          <a:spcPct val="77000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思源宋体 CN" panose="02010600030101010101" pitchFamily="18" charset="-122"/>
          <a:ea typeface="思源宋体 CN" panose="02010600030101010101" pitchFamily="18" charset="-122"/>
          <a:cs typeface="+mn-cs"/>
        </a:defRPr>
      </a:lvl3pPr>
      <a:lvl4pPr marL="1224915" indent="-175260" algn="l" defTabSz="699770" rtl="0" eaLnBrk="1" latinLnBrk="0" hangingPunct="1">
        <a:lnSpc>
          <a:spcPct val="90000"/>
        </a:lnSpc>
        <a:spcBef>
          <a:spcPct val="77000"/>
        </a:spcBef>
        <a:buFont typeface="Arial" panose="020B0604020202020204" pitchFamily="34" charset="0"/>
        <a:buChar char="•"/>
        <a:defRPr sz="1380" kern="1200">
          <a:solidFill>
            <a:schemeClr val="tx1"/>
          </a:solidFill>
          <a:latin typeface="思源宋体 CN" panose="02010600030101010101" pitchFamily="18" charset="-122"/>
          <a:ea typeface="思源宋体 CN" panose="02010600030101010101" pitchFamily="18" charset="-122"/>
          <a:cs typeface="+mn-cs"/>
        </a:defRPr>
      </a:lvl4pPr>
      <a:lvl5pPr marL="1574800" indent="-175260" algn="l" defTabSz="699770" rtl="0" eaLnBrk="1" latinLnBrk="0" hangingPunct="1">
        <a:lnSpc>
          <a:spcPct val="90000"/>
        </a:lnSpc>
        <a:spcBef>
          <a:spcPct val="77000"/>
        </a:spcBef>
        <a:buFont typeface="Arial" panose="020B0604020202020204" pitchFamily="34" charset="0"/>
        <a:buChar char="•"/>
        <a:defRPr sz="1380" kern="1200">
          <a:solidFill>
            <a:schemeClr val="tx1"/>
          </a:solidFill>
          <a:latin typeface="思源宋体 CN" panose="02010600030101010101" pitchFamily="18" charset="-122"/>
          <a:ea typeface="思源宋体 CN" panose="02010600030101010101" pitchFamily="18" charset="-122"/>
          <a:cs typeface="+mn-cs"/>
        </a:defRPr>
      </a:lvl5pPr>
      <a:lvl6pPr marL="1924685" indent="-175260" algn="l" defTabSz="699770" rtl="0" eaLnBrk="1" latinLnBrk="0" hangingPunct="1">
        <a:lnSpc>
          <a:spcPct val="90000"/>
        </a:lnSpc>
        <a:spcBef>
          <a:spcPct val="77000"/>
        </a:spcBef>
        <a:buFont typeface="Arial" panose="020B0604020202020204" pitchFamily="34" charset="0"/>
        <a:buChar char="•"/>
        <a:defRPr sz="1380" kern="1200">
          <a:solidFill>
            <a:schemeClr val="tx1"/>
          </a:solidFill>
          <a:latin typeface="+mn-lt"/>
          <a:ea typeface="+mn-ea"/>
          <a:cs typeface="+mn-cs"/>
        </a:defRPr>
      </a:lvl6pPr>
      <a:lvl7pPr marL="2274570" indent="-175260" algn="l" defTabSz="699770" rtl="0" eaLnBrk="1" latinLnBrk="0" hangingPunct="1">
        <a:lnSpc>
          <a:spcPct val="90000"/>
        </a:lnSpc>
        <a:spcBef>
          <a:spcPct val="77000"/>
        </a:spcBef>
        <a:buFont typeface="Arial" panose="020B0604020202020204" pitchFamily="34" charset="0"/>
        <a:buChar char="•"/>
        <a:defRPr sz="1380" kern="1200">
          <a:solidFill>
            <a:schemeClr val="tx1"/>
          </a:solidFill>
          <a:latin typeface="+mn-lt"/>
          <a:ea typeface="+mn-ea"/>
          <a:cs typeface="+mn-cs"/>
        </a:defRPr>
      </a:lvl7pPr>
      <a:lvl8pPr marL="2624455" indent="-175260" algn="l" defTabSz="699770" rtl="0" eaLnBrk="1" latinLnBrk="0" hangingPunct="1">
        <a:lnSpc>
          <a:spcPct val="90000"/>
        </a:lnSpc>
        <a:spcBef>
          <a:spcPct val="77000"/>
        </a:spcBef>
        <a:buFont typeface="Arial" panose="020B0604020202020204" pitchFamily="34" charset="0"/>
        <a:buChar char="•"/>
        <a:defRPr sz="1380" kern="1200">
          <a:solidFill>
            <a:schemeClr val="tx1"/>
          </a:solidFill>
          <a:latin typeface="+mn-lt"/>
          <a:ea typeface="+mn-ea"/>
          <a:cs typeface="+mn-cs"/>
        </a:defRPr>
      </a:lvl8pPr>
      <a:lvl9pPr marL="2974340" indent="-175260" algn="l" defTabSz="699770" rtl="0" eaLnBrk="1" latinLnBrk="0" hangingPunct="1">
        <a:lnSpc>
          <a:spcPct val="90000"/>
        </a:lnSpc>
        <a:spcBef>
          <a:spcPct val="77000"/>
        </a:spcBef>
        <a:buFont typeface="Arial" panose="020B0604020202020204" pitchFamily="34" charset="0"/>
        <a:buChar char="•"/>
        <a:defRPr sz="13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1pPr>
      <a:lvl2pPr marL="349885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2pPr>
      <a:lvl3pPr marL="699770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3pPr>
      <a:lvl4pPr marL="1049655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4pPr>
      <a:lvl5pPr marL="1399540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5pPr>
      <a:lvl6pPr marL="1749425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6pPr>
      <a:lvl7pPr marL="2099310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7pPr>
      <a:lvl8pPr marL="2449195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8pPr>
      <a:lvl9pPr marL="2799080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41025" y="279450"/>
            <a:ext cx="8041950" cy="1014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41025" y="1397250"/>
            <a:ext cx="8041950" cy="3330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41025" y="4864860"/>
            <a:ext cx="2097900" cy="279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0">
                <a:solidFill>
                  <a:schemeClr val="tx1">
                    <a:tint val="75000"/>
                  </a:schemeClr>
                </a:solidFill>
                <a:latin typeface="思源宋体 CN" panose="02010600030101010101" pitchFamily="18" charset="-122"/>
                <a:ea typeface="思源宋体 CN" panose="02010600030101010101" pitchFamily="18" charset="-122"/>
              </a:defRPr>
            </a:lvl1pPr>
          </a:lstStyle>
          <a:p>
            <a:fld id="{25DD4A9E-BFD8-4CB9-9E5F-E71ADF0E2640}" type="datetimeFigureOut">
              <a:rPr lang="zh-CN" altLang="en-US" smtClean="0"/>
              <a:t>2026/6/22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88575" y="4864860"/>
            <a:ext cx="3146850" cy="279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0">
                <a:solidFill>
                  <a:schemeClr val="tx1">
                    <a:tint val="75000"/>
                  </a:schemeClr>
                </a:solidFill>
                <a:latin typeface="思源宋体 CN" panose="02010600030101010101" pitchFamily="18" charset="-122"/>
                <a:ea typeface="思源宋体 CN" panose="02010600030101010101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85075" y="4864860"/>
            <a:ext cx="2097900" cy="279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0">
                <a:solidFill>
                  <a:schemeClr val="tx1">
                    <a:tint val="75000"/>
                  </a:schemeClr>
                </a:solidFill>
                <a:latin typeface="思源宋体 CN" panose="02010600030101010101" pitchFamily="18" charset="-122"/>
                <a:ea typeface="思源宋体 CN" panose="02010600030101010101" pitchFamily="18" charset="-122"/>
              </a:defRPr>
            </a:lvl1pPr>
          </a:lstStyle>
          <a:p>
            <a:fld id="{37133C9D-11E3-40BD-B5C2-EE05D66F54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xStyles>
    <p:titleStyle>
      <a:lvl1pPr algn="l" defTabSz="699770" rtl="0" eaLnBrk="1" latinLnBrk="0" hangingPunct="1">
        <a:lnSpc>
          <a:spcPct val="90000"/>
        </a:lnSpc>
        <a:spcBef>
          <a:spcPct val="0"/>
        </a:spcBef>
        <a:buNone/>
        <a:defRPr sz="3370" kern="1200">
          <a:solidFill>
            <a:schemeClr val="tx1"/>
          </a:solidFill>
          <a:latin typeface="思源宋体 CN" panose="02010600030101010101" pitchFamily="18" charset="-122"/>
          <a:ea typeface="思源宋体 CN" panose="02010600030101010101" pitchFamily="18" charset="-122"/>
          <a:cs typeface="+mj-cs"/>
        </a:defRPr>
      </a:lvl1pPr>
    </p:titleStyle>
    <p:bodyStyle>
      <a:lvl1pPr marL="175260" indent="-175260" algn="l" defTabSz="699770" rtl="0" eaLnBrk="1" latinLnBrk="0" hangingPunct="1">
        <a:lnSpc>
          <a:spcPct val="90000"/>
        </a:lnSpc>
        <a:spcBef>
          <a:spcPts val="765"/>
        </a:spcBef>
        <a:buFont typeface="Arial" panose="020B0604020202020204" pitchFamily="34" charset="0"/>
        <a:buChar char="•"/>
        <a:defRPr sz="2145" kern="1200">
          <a:solidFill>
            <a:schemeClr val="tx1"/>
          </a:solidFill>
          <a:latin typeface="思源宋体 CN" panose="02010600030101010101" pitchFamily="18" charset="-122"/>
          <a:ea typeface="思源宋体 CN" panose="02010600030101010101" pitchFamily="18" charset="-122"/>
          <a:cs typeface="+mn-cs"/>
        </a:defRPr>
      </a:lvl1pPr>
      <a:lvl2pPr marL="525145" indent="-175260" algn="l" defTabSz="699770" rtl="0" eaLnBrk="1" latinLnBrk="0" hangingPunct="1">
        <a:lnSpc>
          <a:spcPct val="90000"/>
        </a:lnSpc>
        <a:spcBef>
          <a:spcPct val="77000"/>
        </a:spcBef>
        <a:buFont typeface="Arial" panose="020B0604020202020204" pitchFamily="34" charset="0"/>
        <a:buChar char="•"/>
        <a:defRPr sz="1835" kern="1200">
          <a:solidFill>
            <a:schemeClr val="tx1"/>
          </a:solidFill>
          <a:latin typeface="思源宋体 CN" panose="02010600030101010101" pitchFamily="18" charset="-122"/>
          <a:ea typeface="思源宋体 CN" panose="02010600030101010101" pitchFamily="18" charset="-122"/>
          <a:cs typeface="+mn-cs"/>
        </a:defRPr>
      </a:lvl2pPr>
      <a:lvl3pPr marL="875030" indent="-175260" algn="l" defTabSz="699770" rtl="0" eaLnBrk="1" latinLnBrk="0" hangingPunct="1">
        <a:lnSpc>
          <a:spcPct val="90000"/>
        </a:lnSpc>
        <a:spcBef>
          <a:spcPct val="77000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思源宋体 CN" panose="02010600030101010101" pitchFamily="18" charset="-122"/>
          <a:ea typeface="思源宋体 CN" panose="02010600030101010101" pitchFamily="18" charset="-122"/>
          <a:cs typeface="+mn-cs"/>
        </a:defRPr>
      </a:lvl3pPr>
      <a:lvl4pPr marL="1224915" indent="-175260" algn="l" defTabSz="699770" rtl="0" eaLnBrk="1" latinLnBrk="0" hangingPunct="1">
        <a:lnSpc>
          <a:spcPct val="90000"/>
        </a:lnSpc>
        <a:spcBef>
          <a:spcPct val="77000"/>
        </a:spcBef>
        <a:buFont typeface="Arial" panose="020B0604020202020204" pitchFamily="34" charset="0"/>
        <a:buChar char="•"/>
        <a:defRPr sz="1380" kern="1200">
          <a:solidFill>
            <a:schemeClr val="tx1"/>
          </a:solidFill>
          <a:latin typeface="思源宋体 CN" panose="02010600030101010101" pitchFamily="18" charset="-122"/>
          <a:ea typeface="思源宋体 CN" panose="02010600030101010101" pitchFamily="18" charset="-122"/>
          <a:cs typeface="+mn-cs"/>
        </a:defRPr>
      </a:lvl4pPr>
      <a:lvl5pPr marL="1574800" indent="-175260" algn="l" defTabSz="699770" rtl="0" eaLnBrk="1" latinLnBrk="0" hangingPunct="1">
        <a:lnSpc>
          <a:spcPct val="90000"/>
        </a:lnSpc>
        <a:spcBef>
          <a:spcPct val="77000"/>
        </a:spcBef>
        <a:buFont typeface="Arial" panose="020B0604020202020204" pitchFamily="34" charset="0"/>
        <a:buChar char="•"/>
        <a:defRPr sz="1380" kern="1200">
          <a:solidFill>
            <a:schemeClr val="tx1"/>
          </a:solidFill>
          <a:latin typeface="思源宋体 CN" panose="02010600030101010101" pitchFamily="18" charset="-122"/>
          <a:ea typeface="思源宋体 CN" panose="02010600030101010101" pitchFamily="18" charset="-122"/>
          <a:cs typeface="+mn-cs"/>
        </a:defRPr>
      </a:lvl5pPr>
      <a:lvl6pPr marL="1924685" indent="-175260" algn="l" defTabSz="699770" rtl="0" eaLnBrk="1" latinLnBrk="0" hangingPunct="1">
        <a:lnSpc>
          <a:spcPct val="90000"/>
        </a:lnSpc>
        <a:spcBef>
          <a:spcPct val="77000"/>
        </a:spcBef>
        <a:buFont typeface="Arial" panose="020B0604020202020204" pitchFamily="34" charset="0"/>
        <a:buChar char="•"/>
        <a:defRPr sz="1380" kern="1200">
          <a:solidFill>
            <a:schemeClr val="tx1"/>
          </a:solidFill>
          <a:latin typeface="+mn-lt"/>
          <a:ea typeface="+mn-ea"/>
          <a:cs typeface="+mn-cs"/>
        </a:defRPr>
      </a:lvl6pPr>
      <a:lvl7pPr marL="2274570" indent="-175260" algn="l" defTabSz="699770" rtl="0" eaLnBrk="1" latinLnBrk="0" hangingPunct="1">
        <a:lnSpc>
          <a:spcPct val="90000"/>
        </a:lnSpc>
        <a:spcBef>
          <a:spcPct val="77000"/>
        </a:spcBef>
        <a:buFont typeface="Arial" panose="020B0604020202020204" pitchFamily="34" charset="0"/>
        <a:buChar char="•"/>
        <a:defRPr sz="1380" kern="1200">
          <a:solidFill>
            <a:schemeClr val="tx1"/>
          </a:solidFill>
          <a:latin typeface="+mn-lt"/>
          <a:ea typeface="+mn-ea"/>
          <a:cs typeface="+mn-cs"/>
        </a:defRPr>
      </a:lvl7pPr>
      <a:lvl8pPr marL="2624455" indent="-175260" algn="l" defTabSz="699770" rtl="0" eaLnBrk="1" latinLnBrk="0" hangingPunct="1">
        <a:lnSpc>
          <a:spcPct val="90000"/>
        </a:lnSpc>
        <a:spcBef>
          <a:spcPct val="77000"/>
        </a:spcBef>
        <a:buFont typeface="Arial" panose="020B0604020202020204" pitchFamily="34" charset="0"/>
        <a:buChar char="•"/>
        <a:defRPr sz="1380" kern="1200">
          <a:solidFill>
            <a:schemeClr val="tx1"/>
          </a:solidFill>
          <a:latin typeface="+mn-lt"/>
          <a:ea typeface="+mn-ea"/>
          <a:cs typeface="+mn-cs"/>
        </a:defRPr>
      </a:lvl8pPr>
      <a:lvl9pPr marL="2974340" indent="-175260" algn="l" defTabSz="699770" rtl="0" eaLnBrk="1" latinLnBrk="0" hangingPunct="1">
        <a:lnSpc>
          <a:spcPct val="90000"/>
        </a:lnSpc>
        <a:spcBef>
          <a:spcPct val="77000"/>
        </a:spcBef>
        <a:buFont typeface="Arial" panose="020B0604020202020204" pitchFamily="34" charset="0"/>
        <a:buChar char="•"/>
        <a:defRPr sz="13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1pPr>
      <a:lvl2pPr marL="349885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2pPr>
      <a:lvl3pPr marL="699770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3pPr>
      <a:lvl4pPr marL="1049655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4pPr>
      <a:lvl5pPr marL="1399540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5pPr>
      <a:lvl6pPr marL="1749425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6pPr>
      <a:lvl7pPr marL="2099310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7pPr>
      <a:lvl8pPr marL="2449195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8pPr>
      <a:lvl9pPr marL="2799080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任意多边形: 形状 17"/>
          <p:cNvSpPr/>
          <p:nvPr/>
        </p:nvSpPr>
        <p:spPr>
          <a:xfrm>
            <a:off x="4931904" y="866947"/>
            <a:ext cx="4392096" cy="4392096"/>
          </a:xfrm>
          <a:custGeom>
            <a:avLst/>
            <a:gdLst>
              <a:gd name="connsiteX0" fmla="*/ 5743075 w 5743075"/>
              <a:gd name="connsiteY0" fmla="*/ 0 h 5743075"/>
              <a:gd name="connsiteX1" fmla="*/ 5743075 w 5743075"/>
              <a:gd name="connsiteY1" fmla="*/ 2694483 h 5743075"/>
              <a:gd name="connsiteX2" fmla="*/ 2694483 w 5743075"/>
              <a:gd name="connsiteY2" fmla="*/ 5743075 h 5743075"/>
              <a:gd name="connsiteX3" fmla="*/ 0 w 5743075"/>
              <a:gd name="connsiteY3" fmla="*/ 5743075 h 574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43075" h="5743075">
                <a:moveTo>
                  <a:pt x="5743075" y="0"/>
                </a:moveTo>
                <a:lnTo>
                  <a:pt x="5743075" y="2694483"/>
                </a:lnTo>
                <a:lnTo>
                  <a:pt x="2694483" y="5743075"/>
                </a:lnTo>
                <a:lnTo>
                  <a:pt x="0" y="5743075"/>
                </a:lnTo>
                <a:close/>
              </a:path>
            </a:pathLst>
          </a:custGeom>
          <a:solidFill>
            <a:srgbClr val="284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7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宋体 CN" panose="02010600030101010101" pitchFamily="18" charset="-122"/>
              <a:ea typeface="思源宋体 CN" panose="02010600030101010101" pitchFamily="18" charset="-122"/>
              <a:cs typeface="+mn-ea"/>
              <a:sym typeface="+mn-lt"/>
            </a:endParaRPr>
          </a:p>
        </p:txBody>
      </p:sp>
      <p:sp>
        <p:nvSpPr>
          <p:cNvPr id="5" name="254"/>
          <p:cNvSpPr/>
          <p:nvPr/>
        </p:nvSpPr>
        <p:spPr>
          <a:xfrm flipH="1" flipV="1">
            <a:off x="7372727" y="3295502"/>
            <a:ext cx="1951273" cy="1951273"/>
          </a:xfrm>
          <a:custGeom>
            <a:avLst/>
            <a:gdLst>
              <a:gd name="connsiteX0" fmla="*/ 0 w 3066392"/>
              <a:gd name="connsiteY0" fmla="*/ 0 h 3066392"/>
              <a:gd name="connsiteX1" fmla="*/ 3066392 w 3066392"/>
              <a:gd name="connsiteY1" fmla="*/ 0 h 3066392"/>
              <a:gd name="connsiteX2" fmla="*/ 0 w 3066392"/>
              <a:gd name="connsiteY2" fmla="*/ 3066392 h 3066392"/>
              <a:gd name="connsiteX3" fmla="*/ 0 w 3066392"/>
              <a:gd name="connsiteY3" fmla="*/ 0 h 3066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66392" h="3066392">
                <a:moveTo>
                  <a:pt x="0" y="0"/>
                </a:moveTo>
                <a:lnTo>
                  <a:pt x="3066392" y="0"/>
                </a:lnTo>
                <a:lnTo>
                  <a:pt x="0" y="3066392"/>
                </a:lnTo>
                <a:lnTo>
                  <a:pt x="0" y="0"/>
                </a:lnTo>
                <a:close/>
              </a:path>
            </a:pathLst>
          </a:custGeom>
          <a:solidFill>
            <a:srgbClr val="E935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7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宋体 CN" panose="02010600030101010101" pitchFamily="18" charset="-122"/>
              <a:ea typeface="思源宋体 CN" panose="02010600030101010101" pitchFamily="18" charset="-122"/>
              <a:cs typeface="+mn-ea"/>
              <a:sym typeface="+mn-lt"/>
            </a:endParaRPr>
          </a:p>
        </p:txBody>
      </p:sp>
      <p:sp>
        <p:nvSpPr>
          <p:cNvPr id="10" name="343"/>
          <p:cNvSpPr/>
          <p:nvPr/>
        </p:nvSpPr>
        <p:spPr>
          <a:xfrm rot="5400000">
            <a:off x="-1" y="2025"/>
            <a:ext cx="1877069" cy="1877069"/>
          </a:xfrm>
          <a:prstGeom prst="rtTriangle">
            <a:avLst/>
          </a:prstGeom>
          <a:solidFill>
            <a:srgbClr val="284C8A"/>
          </a:solidFill>
          <a:ln>
            <a:noFill/>
          </a:ln>
          <a:effectLst>
            <a:outerShdw blurRad="76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7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宋体 CN" panose="02010600030101010101" pitchFamily="18" charset="-122"/>
              <a:ea typeface="思源宋体 CN" panose="02010600030101010101" pitchFamily="18" charset="-122"/>
              <a:cs typeface="+mn-cs"/>
              <a:sym typeface="+mn-lt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951031" y="1878890"/>
            <a:ext cx="5736555" cy="655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70" b="1" i="0" u="none" strike="noStrike" kern="1200" cap="none" spc="0" normalizeH="0" baseline="0" noProof="0" dirty="0">
                <a:ln>
                  <a:noFill/>
                </a:ln>
                <a:solidFill>
                  <a:srgbClr val="284C8A"/>
                </a:solidFill>
                <a:effectLst/>
                <a:uLnTx/>
                <a:uFillTx/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实干出政绩 做人不“两面”</a:t>
            </a:r>
          </a:p>
        </p:txBody>
      </p:sp>
      <p:pic>
        <p:nvPicPr>
          <p:cNvPr id="51" name="图片 50" descr="首页红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7475" y="2980055"/>
            <a:ext cx="1666875" cy="5003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2000">
        <p:checker/>
      </p:transition>
    </mc:Choice>
    <mc:Fallback xmlns="">
      <p:transition spd="slow" advTm="2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  <p:bldP spid="5" grpId="0" bldLvl="0" animBg="1"/>
      <p:bldP spid="10" grpId="0" bldLvl="0" animBg="1"/>
      <p:bldP spid="19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</Words>
  <Application>Microsoft Office PowerPoint</Application>
  <PresentationFormat>自定义</PresentationFormat>
  <Paragraphs>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Arial</vt:lpstr>
      <vt:lpstr>思源宋体 CN</vt:lpstr>
      <vt:lpstr>思源黑体 CN Heavy</vt:lpstr>
      <vt:lpstr>Calibri</vt:lpstr>
      <vt:lpstr>Office 主题​​</vt:lpstr>
      <vt:lpstr>1_Office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pts</dc:creator>
  <cp:lastModifiedBy>reebo li</cp:lastModifiedBy>
  <cp:revision>20</cp:revision>
  <dcterms:created xsi:type="dcterms:W3CDTF">2021-07-24T07:15:00Z</dcterms:created>
  <dcterms:modified xsi:type="dcterms:W3CDTF">2026-06-22T09:36:02Z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793A93A270114003B63F11AF69C34359_12</vt:lpwstr>
  </property>
</Properties>
</file>