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">
  <p:sldMasterIdLst>
    <p:sldMasterId id="2147483648" r:id="rId1"/>
  </p:sldMasterIdLst>
  <p:notesMasterIdLst>
    <p:notesMasterId r:id="rId3"/>
  </p:notesMasterIdLst>
  <p:sldIdLst>
    <p:sldId id="2007581063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5D57"/>
    <a:srgbClr val="724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60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8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66B0D-0265-462E-9324-AAB1077556A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66B94-726D-44CD-979C-DBB457B954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322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66B94-726D-44CD-979C-DBB457B9545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79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460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49D87E-0365-1A21-B150-11725AAE0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987F7D-6D41-87E5-AE15-0299A0531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78FCB9-3F3B-86D5-3053-C376FE97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26F07F-C538-772C-939F-76001E6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2C9718-B724-9FC4-7A19-5C9A2E7A3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30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0E01544-4AFC-C4DF-70D3-77AFEF1FB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ACDA98E-4FC6-E704-559D-C57305F7E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C86AD4-46F5-1334-B895-C1CCE842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CA976F-93DF-0C37-80FA-1C28EB0C6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5DEB5A-2F39-356A-0A36-61619076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3973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10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:wedge/>
      </p:transition>
    </mc:Choice>
    <mc:Fallback xmlns="">
      <p:transition spd="slow" advTm="2000">
        <p:wedg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8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2575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862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376CA3-5A0F-6EFB-25B6-9180DA40F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8A21C8-A52F-C9A5-CF07-6F7F04B51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E602719-27A6-6ADC-F6F6-F139CB7B3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C7309D-1FA5-EFF3-F031-F7B5ED1D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24D57A-C975-B68A-BB3B-B60BC8276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F2AAC7A-3235-7726-0D1F-006DB59E6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28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F7A10E-E2F2-C7AA-D881-F024926D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AFD7CD-EA8C-D2D0-4A1A-AC24267E4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13B373D-0CF8-4E49-C275-F0E1E1BD7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61948E9-B57A-C9E7-DB93-56FC2CBC3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813F37F-C71D-7C53-AA5B-9A0965C5E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DC67BD6-8500-6DDB-955D-6447EC0F3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E2BC328-08EA-417E-ED92-8716915F7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B87B674-541B-1404-0D23-F86EB740F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107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2E371-36DF-DD8C-56A3-9903B7B3F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ACE0788-3A6D-F177-D905-06E441C0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032CA1A-FFF0-CE1E-9C55-9046A3E3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15634E1-2A39-E5CD-DD5E-571C719B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773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DDAD6C4A-78DA-5DAF-0F51-DD82D38CE1A9}"/>
              </a:ext>
            </a:extLst>
          </p:cNvPr>
          <p:cNvSpPr/>
          <p:nvPr userDrawn="1"/>
        </p:nvSpPr>
        <p:spPr>
          <a:xfrm>
            <a:off x="7989277" y="6619078"/>
            <a:ext cx="4202723" cy="240259"/>
          </a:xfrm>
          <a:prstGeom prst="rect">
            <a:avLst/>
          </a:prstGeom>
          <a:blipFill>
            <a:blip r:embed="rId2"/>
            <a:stretch>
              <a:fillRect l="-62921" t="422" r="-3833" b="-3378"/>
            </a:stretch>
          </a:blipFill>
          <a:ln>
            <a:noFill/>
          </a:ln>
          <a:effectLst>
            <a:outerShdw blurRad="190500" dist="50800" dir="540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bg1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  <a:sym typeface="思源黑体 CN Medium" panose="020B0600000000000000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A00FCD2A-560D-3D42-86F0-920D8AF6B9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060" y="245568"/>
            <a:ext cx="1547728" cy="43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628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904727-75B1-04B3-E119-459CE668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1C470C-C14B-7795-848E-A3493AEE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2F3A1B-D09C-FF3F-6FE9-8D7B600C7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DBB4267-5892-6E75-3BB3-FC6EE64A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2EE0DD-9883-DC52-5C71-03D60175A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6EFD579-982B-9035-9BD4-4D8EDC2B0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64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E50C11-CC00-CA32-533A-2B535E366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834988D-B95E-13BD-3AE6-BA0A18C43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0250393-61DF-9979-E644-D6C95CCFD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8C8E4E-9D3F-B2AA-0563-127DB7A0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A446A2-A1CE-92E3-2875-EDBCC4AA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FCEADB4-C6AC-CB79-B7D1-6DFC3C9C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286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21AE15A-FCAC-0666-D3C6-86DFCB184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54695E-9478-FEDD-BC25-D3D4E7925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0DA08A-98D8-7564-FC08-E242B017C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761F4-D4BD-4D26-812C-A3D1F6B0877E}" type="datetimeFigureOut">
              <a:rPr lang="zh-CN" altLang="en-US" smtClean="0"/>
              <a:t>2026/6/3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B9F4A1-0C84-09E3-1CFD-0341AFD06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715472-9F25-08CE-AEF6-36B5A94EA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A806D-A3CB-4672-9C5B-D89B97E17B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942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任意多边形: 形状 42">
            <a:extLst>
              <a:ext uri="{FF2B5EF4-FFF2-40B4-BE49-F238E27FC236}">
                <a16:creationId xmlns:a16="http://schemas.microsoft.com/office/drawing/2014/main" id="{55118EF0-2BF3-CF2B-50FF-5ED655B14D0B}"/>
              </a:ext>
            </a:extLst>
          </p:cNvPr>
          <p:cNvSpPr/>
          <p:nvPr/>
        </p:nvSpPr>
        <p:spPr>
          <a:xfrm>
            <a:off x="4946073" y="914400"/>
            <a:ext cx="7245927" cy="5943600"/>
          </a:xfrm>
          <a:custGeom>
            <a:avLst/>
            <a:gdLst>
              <a:gd name="connsiteX0" fmla="*/ 2627250 w 7245927"/>
              <a:gd name="connsiteY0" fmla="*/ 0 h 5943600"/>
              <a:gd name="connsiteX1" fmla="*/ 7245927 w 7245927"/>
              <a:gd name="connsiteY1" fmla="*/ 0 h 5943600"/>
              <a:gd name="connsiteX2" fmla="*/ 7245927 w 7245927"/>
              <a:gd name="connsiteY2" fmla="*/ 5943600 h 5943600"/>
              <a:gd name="connsiteX3" fmla="*/ 0 w 7245927"/>
              <a:gd name="connsiteY3" fmla="*/ 5943600 h 594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45927" h="5943600">
                <a:moveTo>
                  <a:pt x="2627250" y="0"/>
                </a:moveTo>
                <a:lnTo>
                  <a:pt x="7245927" y="0"/>
                </a:lnTo>
                <a:lnTo>
                  <a:pt x="7245927" y="5943600"/>
                </a:lnTo>
                <a:lnTo>
                  <a:pt x="0" y="5943600"/>
                </a:lnTo>
                <a:close/>
              </a:path>
            </a:pathLst>
          </a:custGeom>
          <a:gradFill>
            <a:gsLst>
              <a:gs pos="0">
                <a:srgbClr val="714E53"/>
              </a:gs>
              <a:gs pos="100000">
                <a:srgbClr val="A95F58"/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7" name="平行四边形 36">
            <a:extLst>
              <a:ext uri="{FF2B5EF4-FFF2-40B4-BE49-F238E27FC236}">
                <a16:creationId xmlns:a16="http://schemas.microsoft.com/office/drawing/2014/main" id="{524B7081-07ED-12C4-197D-E1F0BA431A95}"/>
              </a:ext>
            </a:extLst>
          </p:cNvPr>
          <p:cNvSpPr/>
          <p:nvPr/>
        </p:nvSpPr>
        <p:spPr>
          <a:xfrm>
            <a:off x="4946072" y="5637507"/>
            <a:ext cx="822037" cy="1220493"/>
          </a:xfrm>
          <a:prstGeom prst="parallelogram">
            <a:avLst>
              <a:gd name="adj" fmla="val 63782"/>
            </a:avLst>
          </a:prstGeom>
          <a:gradFill>
            <a:gsLst>
              <a:gs pos="100000">
                <a:srgbClr val="FBFFE3"/>
              </a:gs>
              <a:gs pos="50440">
                <a:srgbClr val="9A8471"/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1AB2436B-029A-BBBB-28C1-D2D454FAF01B}"/>
              </a:ext>
            </a:extLst>
          </p:cNvPr>
          <p:cNvSpPr/>
          <p:nvPr/>
        </p:nvSpPr>
        <p:spPr>
          <a:xfrm>
            <a:off x="0" y="914400"/>
            <a:ext cx="12192000" cy="5320145"/>
          </a:xfrm>
          <a:prstGeom prst="rect">
            <a:avLst/>
          </a:prstGeom>
          <a:gradFill>
            <a:gsLst>
              <a:gs pos="0">
                <a:srgbClr val="714E53"/>
              </a:gs>
              <a:gs pos="100000">
                <a:srgbClr val="A95F5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7" name="平行四边形 46">
            <a:extLst>
              <a:ext uri="{FF2B5EF4-FFF2-40B4-BE49-F238E27FC236}">
                <a16:creationId xmlns:a16="http://schemas.microsoft.com/office/drawing/2014/main" id="{E5BC1D85-65B8-F941-6E11-C6F401E0E6CA}"/>
              </a:ext>
            </a:extLst>
          </p:cNvPr>
          <p:cNvSpPr/>
          <p:nvPr/>
        </p:nvSpPr>
        <p:spPr>
          <a:xfrm>
            <a:off x="119088" y="909807"/>
            <a:ext cx="966132" cy="1434433"/>
          </a:xfrm>
          <a:prstGeom prst="parallelogram">
            <a:avLst>
              <a:gd name="adj" fmla="val 63782"/>
            </a:avLst>
          </a:prstGeom>
          <a:gradFill>
            <a:gsLst>
              <a:gs pos="100000">
                <a:srgbClr val="223139">
                  <a:alpha val="0"/>
                </a:srgbClr>
              </a:gs>
              <a:gs pos="23000">
                <a:schemeClr val="bg1">
                  <a:alpha val="2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8" name="平行四边形 47">
            <a:extLst>
              <a:ext uri="{FF2B5EF4-FFF2-40B4-BE49-F238E27FC236}">
                <a16:creationId xmlns:a16="http://schemas.microsoft.com/office/drawing/2014/main" id="{3A4A3F14-4AAE-93FE-8F0B-0DF3927B1177}"/>
              </a:ext>
            </a:extLst>
          </p:cNvPr>
          <p:cNvSpPr/>
          <p:nvPr/>
        </p:nvSpPr>
        <p:spPr>
          <a:xfrm>
            <a:off x="89153" y="4788414"/>
            <a:ext cx="966132" cy="1434433"/>
          </a:xfrm>
          <a:prstGeom prst="parallelogram">
            <a:avLst>
              <a:gd name="adj" fmla="val 63782"/>
            </a:avLst>
          </a:prstGeom>
          <a:gradFill>
            <a:gsLst>
              <a:gs pos="100000">
                <a:srgbClr val="223139">
                  <a:alpha val="0"/>
                </a:srgbClr>
              </a:gs>
              <a:gs pos="23000">
                <a:schemeClr val="bg1">
                  <a:alpha val="2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9" name="平行四边形 48">
            <a:extLst>
              <a:ext uri="{FF2B5EF4-FFF2-40B4-BE49-F238E27FC236}">
                <a16:creationId xmlns:a16="http://schemas.microsoft.com/office/drawing/2014/main" id="{2C7210F3-B753-817C-A306-F687ACB6FC38}"/>
              </a:ext>
            </a:extLst>
          </p:cNvPr>
          <p:cNvSpPr/>
          <p:nvPr/>
        </p:nvSpPr>
        <p:spPr>
          <a:xfrm>
            <a:off x="2870771" y="4792054"/>
            <a:ext cx="966132" cy="1434433"/>
          </a:xfrm>
          <a:prstGeom prst="parallelogram">
            <a:avLst>
              <a:gd name="adj" fmla="val 63782"/>
            </a:avLst>
          </a:prstGeom>
          <a:gradFill>
            <a:gsLst>
              <a:gs pos="100000">
                <a:srgbClr val="223139">
                  <a:alpha val="0"/>
                </a:srgbClr>
              </a:gs>
              <a:gs pos="23000">
                <a:schemeClr val="bg1">
                  <a:alpha val="2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92022CE-0EE8-2AF2-902C-40AE260A009C}"/>
              </a:ext>
            </a:extLst>
          </p:cNvPr>
          <p:cNvSpPr txBox="1"/>
          <p:nvPr/>
        </p:nvSpPr>
        <p:spPr>
          <a:xfrm>
            <a:off x="374385" y="1934488"/>
            <a:ext cx="5150542" cy="29600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zh-CN" sz="6000" b="1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阿里巴巴普惠体" panose="00020600040101010101" pitchFamily="18" charset="-122"/>
              </a:rPr>
              <a:t>坚持不懈用</a:t>
            </a:r>
            <a:endParaRPr lang="en-US" altLang="zh-CN" sz="6000" b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cs typeface="阿里巴巴普惠体" panose="00020600040101010101" pitchFamily="18" charset="-122"/>
            </a:endParaRPr>
          </a:p>
          <a:p>
            <a:pPr>
              <a:lnSpc>
                <a:spcPct val="110000"/>
              </a:lnSpc>
            </a:pPr>
            <a:r>
              <a:rPr lang="zh-CN" altLang="zh-CN" sz="6000" b="1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阿里巴巴普惠体" panose="00020600040101010101" pitchFamily="18" charset="-122"/>
              </a:rPr>
              <a:t>习近平强军思想</a:t>
            </a:r>
            <a:endParaRPr lang="en-US" altLang="zh-CN" sz="6000" b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cs typeface="阿里巴巴普惠体" panose="00020600040101010101" pitchFamily="18" charset="-122"/>
            </a:endParaRPr>
          </a:p>
          <a:p>
            <a:pPr>
              <a:lnSpc>
                <a:spcPct val="110000"/>
              </a:lnSpc>
            </a:pPr>
            <a:r>
              <a:rPr lang="zh-CN" altLang="zh-CN" sz="6000" b="1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阿里巴巴普惠体" panose="00020600040101010101" pitchFamily="18" charset="-122"/>
              </a:rPr>
              <a:t>凝心铸魂</a:t>
            </a:r>
            <a:endParaRPr lang="en-US" altLang="zh-CN" sz="6000" b="1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cs typeface="阿里巴巴普惠体" panose="00020600040101010101" pitchFamily="18" charset="-122"/>
              <a:sym typeface="思源黑体 CN Medium" panose="020B0600000000000000" pitchFamily="34" charset="-122"/>
            </a:endParaRPr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id="{73F3A20C-687E-0BBD-B2C4-AD80B89153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7" b="2607"/>
          <a:stretch>
            <a:fillRect/>
          </a:stretch>
        </p:blipFill>
        <p:spPr>
          <a:xfrm>
            <a:off x="4520861" y="916176"/>
            <a:ext cx="7668475" cy="5306671"/>
          </a:xfrm>
          <a:custGeom>
            <a:avLst/>
            <a:gdLst>
              <a:gd name="connsiteX0" fmla="*/ 2199866 w 7668475"/>
              <a:gd name="connsiteY0" fmla="*/ 0 h 5320145"/>
              <a:gd name="connsiteX1" fmla="*/ 7668475 w 7668475"/>
              <a:gd name="connsiteY1" fmla="*/ 0 h 5320145"/>
              <a:gd name="connsiteX2" fmla="*/ 7668475 w 7668475"/>
              <a:gd name="connsiteY2" fmla="*/ 3334405 h 5320145"/>
              <a:gd name="connsiteX3" fmla="*/ 6847376 w 7668475"/>
              <a:gd name="connsiteY3" fmla="*/ 5320145 h 5320145"/>
              <a:gd name="connsiteX4" fmla="*/ 0 w 7668475"/>
              <a:gd name="connsiteY4" fmla="*/ 5320145 h 5320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68475" h="5320145">
                <a:moveTo>
                  <a:pt x="2199866" y="0"/>
                </a:moveTo>
                <a:lnTo>
                  <a:pt x="7668475" y="0"/>
                </a:lnTo>
                <a:lnTo>
                  <a:pt x="7668475" y="3334405"/>
                </a:lnTo>
                <a:lnTo>
                  <a:pt x="6847376" y="5320145"/>
                </a:lnTo>
                <a:lnTo>
                  <a:pt x="0" y="5320145"/>
                </a:lnTo>
                <a:close/>
              </a:path>
            </a:pathLst>
          </a:custGeom>
        </p:spPr>
      </p:pic>
      <p:sp>
        <p:nvSpPr>
          <p:cNvPr id="36" name="平行四边形 35">
            <a:extLst>
              <a:ext uri="{FF2B5EF4-FFF2-40B4-BE49-F238E27FC236}">
                <a16:creationId xmlns:a16="http://schemas.microsoft.com/office/drawing/2014/main" id="{9590B950-E805-8D67-32E6-DF5ECF0FBD4A}"/>
              </a:ext>
            </a:extLst>
          </p:cNvPr>
          <p:cNvSpPr/>
          <p:nvPr/>
        </p:nvSpPr>
        <p:spPr>
          <a:xfrm>
            <a:off x="5038741" y="5016504"/>
            <a:ext cx="822037" cy="1220493"/>
          </a:xfrm>
          <a:prstGeom prst="parallelogram">
            <a:avLst>
              <a:gd name="adj" fmla="val 63782"/>
            </a:avLst>
          </a:prstGeom>
          <a:gradFill>
            <a:gsLst>
              <a:gs pos="0">
                <a:srgbClr val="714E53"/>
              </a:gs>
              <a:gs pos="100000">
                <a:srgbClr val="A95F58"/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9" name="平行四边形 38">
            <a:extLst>
              <a:ext uri="{FF2B5EF4-FFF2-40B4-BE49-F238E27FC236}">
                <a16:creationId xmlns:a16="http://schemas.microsoft.com/office/drawing/2014/main" id="{3D9C5862-B5DC-CAC4-0766-8AD1551590B4}"/>
              </a:ext>
            </a:extLst>
          </p:cNvPr>
          <p:cNvSpPr/>
          <p:nvPr/>
        </p:nvSpPr>
        <p:spPr>
          <a:xfrm>
            <a:off x="10945092" y="916177"/>
            <a:ext cx="822037" cy="1220493"/>
          </a:xfrm>
          <a:prstGeom prst="parallelogram">
            <a:avLst>
              <a:gd name="adj" fmla="val 63782"/>
            </a:avLst>
          </a:prstGeom>
          <a:gradFill>
            <a:gsLst>
              <a:gs pos="0">
                <a:srgbClr val="714E53"/>
              </a:gs>
              <a:gs pos="100000">
                <a:srgbClr val="A95F5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5" name="任意多边形: 形状 44">
            <a:extLst>
              <a:ext uri="{FF2B5EF4-FFF2-40B4-BE49-F238E27FC236}">
                <a16:creationId xmlns:a16="http://schemas.microsoft.com/office/drawing/2014/main" id="{8CD39773-54A9-B709-6F4E-96B43565CAE0}"/>
              </a:ext>
            </a:extLst>
          </p:cNvPr>
          <p:cNvSpPr/>
          <p:nvPr/>
        </p:nvSpPr>
        <p:spPr>
          <a:xfrm>
            <a:off x="11100392" y="916178"/>
            <a:ext cx="995273" cy="1954614"/>
          </a:xfrm>
          <a:custGeom>
            <a:avLst/>
            <a:gdLst>
              <a:gd name="connsiteX0" fmla="*/ 823234 w 995273"/>
              <a:gd name="connsiteY0" fmla="*/ 0 h 1954614"/>
              <a:gd name="connsiteX1" fmla="*/ 904107 w 995273"/>
              <a:gd name="connsiteY1" fmla="*/ 0 h 1954614"/>
              <a:gd name="connsiteX2" fmla="*/ 914400 w 995273"/>
              <a:gd name="connsiteY2" fmla="*/ 0 h 1954614"/>
              <a:gd name="connsiteX3" fmla="*/ 995273 w 995273"/>
              <a:gd name="connsiteY3" fmla="*/ 0 h 1954614"/>
              <a:gd name="connsiteX4" fmla="*/ 172039 w 995273"/>
              <a:gd name="connsiteY4" fmla="*/ 1954614 h 1954614"/>
              <a:gd name="connsiteX5" fmla="*/ 91166 w 995273"/>
              <a:gd name="connsiteY5" fmla="*/ 1954614 h 1954614"/>
              <a:gd name="connsiteX6" fmla="*/ 80873 w 995273"/>
              <a:gd name="connsiteY6" fmla="*/ 1954614 h 1954614"/>
              <a:gd name="connsiteX7" fmla="*/ 0 w 995273"/>
              <a:gd name="connsiteY7" fmla="*/ 1954614 h 19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5273" h="1954614">
                <a:moveTo>
                  <a:pt x="823234" y="0"/>
                </a:moveTo>
                <a:lnTo>
                  <a:pt x="904107" y="0"/>
                </a:lnTo>
                <a:lnTo>
                  <a:pt x="914400" y="0"/>
                </a:lnTo>
                <a:lnTo>
                  <a:pt x="995273" y="0"/>
                </a:lnTo>
                <a:lnTo>
                  <a:pt x="172039" y="1954614"/>
                </a:lnTo>
                <a:lnTo>
                  <a:pt x="91166" y="1954614"/>
                </a:lnTo>
                <a:lnTo>
                  <a:pt x="80873" y="1954614"/>
                </a:lnTo>
                <a:lnTo>
                  <a:pt x="0" y="1954614"/>
                </a:lnTo>
                <a:close/>
              </a:path>
            </a:pathLst>
          </a:custGeom>
          <a:gradFill>
            <a:gsLst>
              <a:gs pos="100000">
                <a:srgbClr val="FBFFE3"/>
              </a:gs>
              <a:gs pos="50440">
                <a:schemeClr val="bg1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6" name="任意多边形: 形状 45">
            <a:extLst>
              <a:ext uri="{FF2B5EF4-FFF2-40B4-BE49-F238E27FC236}">
                <a16:creationId xmlns:a16="http://schemas.microsoft.com/office/drawing/2014/main" id="{F91E1990-03EC-1192-DF1F-9900D4DEEE66}"/>
              </a:ext>
            </a:extLst>
          </p:cNvPr>
          <p:cNvSpPr/>
          <p:nvPr/>
        </p:nvSpPr>
        <p:spPr>
          <a:xfrm>
            <a:off x="4667476" y="4282383"/>
            <a:ext cx="1142182" cy="1954614"/>
          </a:xfrm>
          <a:custGeom>
            <a:avLst/>
            <a:gdLst>
              <a:gd name="connsiteX0" fmla="*/ 823234 w 995273"/>
              <a:gd name="connsiteY0" fmla="*/ 0 h 1954614"/>
              <a:gd name="connsiteX1" fmla="*/ 904107 w 995273"/>
              <a:gd name="connsiteY1" fmla="*/ 0 h 1954614"/>
              <a:gd name="connsiteX2" fmla="*/ 914400 w 995273"/>
              <a:gd name="connsiteY2" fmla="*/ 0 h 1954614"/>
              <a:gd name="connsiteX3" fmla="*/ 995273 w 995273"/>
              <a:gd name="connsiteY3" fmla="*/ 0 h 1954614"/>
              <a:gd name="connsiteX4" fmla="*/ 172039 w 995273"/>
              <a:gd name="connsiteY4" fmla="*/ 1954614 h 1954614"/>
              <a:gd name="connsiteX5" fmla="*/ 91166 w 995273"/>
              <a:gd name="connsiteY5" fmla="*/ 1954614 h 1954614"/>
              <a:gd name="connsiteX6" fmla="*/ 80873 w 995273"/>
              <a:gd name="connsiteY6" fmla="*/ 1954614 h 1954614"/>
              <a:gd name="connsiteX7" fmla="*/ 0 w 995273"/>
              <a:gd name="connsiteY7" fmla="*/ 1954614 h 19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5273" h="1954614">
                <a:moveTo>
                  <a:pt x="823234" y="0"/>
                </a:moveTo>
                <a:lnTo>
                  <a:pt x="904107" y="0"/>
                </a:lnTo>
                <a:lnTo>
                  <a:pt x="914400" y="0"/>
                </a:lnTo>
                <a:lnTo>
                  <a:pt x="995273" y="0"/>
                </a:lnTo>
                <a:lnTo>
                  <a:pt x="172039" y="1954614"/>
                </a:lnTo>
                <a:lnTo>
                  <a:pt x="91166" y="1954614"/>
                </a:lnTo>
                <a:lnTo>
                  <a:pt x="80873" y="1954614"/>
                </a:lnTo>
                <a:lnTo>
                  <a:pt x="0" y="1954614"/>
                </a:lnTo>
                <a:close/>
              </a:path>
            </a:pathLst>
          </a:custGeom>
          <a:gradFill>
            <a:gsLst>
              <a:gs pos="100000">
                <a:srgbClr val="FBFFE3"/>
              </a:gs>
              <a:gs pos="50440">
                <a:schemeClr val="bg1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71" name="任意多边形 81">
            <a:extLst>
              <a:ext uri="{FF2B5EF4-FFF2-40B4-BE49-F238E27FC236}">
                <a16:creationId xmlns:a16="http://schemas.microsoft.com/office/drawing/2014/main" id="{18ACEBA7-B757-2B8F-04B1-C6D4909E9887}"/>
              </a:ext>
            </a:extLst>
          </p:cNvPr>
          <p:cNvSpPr/>
          <p:nvPr/>
        </p:nvSpPr>
        <p:spPr>
          <a:xfrm>
            <a:off x="5449759" y="1311475"/>
            <a:ext cx="767715" cy="42989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647" h="922">
                <a:moveTo>
                  <a:pt x="0" y="61"/>
                </a:moveTo>
                <a:cubicBezTo>
                  <a:pt x="0" y="27"/>
                  <a:pt x="26" y="0"/>
                  <a:pt x="58" y="0"/>
                </a:cubicBezTo>
                <a:cubicBezTo>
                  <a:pt x="89" y="0"/>
                  <a:pt x="115" y="27"/>
                  <a:pt x="115" y="61"/>
                </a:cubicBezTo>
                <a:cubicBezTo>
                  <a:pt x="115" y="94"/>
                  <a:pt x="89" y="121"/>
                  <a:pt x="58" y="121"/>
                </a:cubicBezTo>
                <a:cubicBezTo>
                  <a:pt x="26" y="121"/>
                  <a:pt x="0" y="94"/>
                  <a:pt x="0" y="61"/>
                </a:cubicBezTo>
                <a:close/>
                <a:moveTo>
                  <a:pt x="383" y="61"/>
                </a:moveTo>
                <a:cubicBezTo>
                  <a:pt x="383" y="27"/>
                  <a:pt x="409" y="0"/>
                  <a:pt x="441" y="0"/>
                </a:cubicBezTo>
                <a:cubicBezTo>
                  <a:pt x="472" y="0"/>
                  <a:pt x="498" y="27"/>
                  <a:pt x="498" y="61"/>
                </a:cubicBezTo>
                <a:cubicBezTo>
                  <a:pt x="498" y="94"/>
                  <a:pt x="472" y="121"/>
                  <a:pt x="441" y="121"/>
                </a:cubicBezTo>
                <a:cubicBezTo>
                  <a:pt x="409" y="121"/>
                  <a:pt x="383" y="94"/>
                  <a:pt x="383" y="61"/>
                </a:cubicBezTo>
                <a:close/>
                <a:moveTo>
                  <a:pt x="766" y="61"/>
                </a:moveTo>
                <a:cubicBezTo>
                  <a:pt x="766" y="27"/>
                  <a:pt x="792" y="0"/>
                  <a:pt x="824" y="0"/>
                </a:cubicBezTo>
                <a:cubicBezTo>
                  <a:pt x="855" y="0"/>
                  <a:pt x="881" y="27"/>
                  <a:pt x="881" y="61"/>
                </a:cubicBezTo>
                <a:cubicBezTo>
                  <a:pt x="881" y="94"/>
                  <a:pt x="855" y="121"/>
                  <a:pt x="824" y="121"/>
                </a:cubicBezTo>
                <a:cubicBezTo>
                  <a:pt x="792" y="121"/>
                  <a:pt x="766" y="94"/>
                  <a:pt x="766" y="61"/>
                </a:cubicBezTo>
                <a:close/>
                <a:moveTo>
                  <a:pt x="1149" y="61"/>
                </a:moveTo>
                <a:cubicBezTo>
                  <a:pt x="1149" y="27"/>
                  <a:pt x="1175" y="0"/>
                  <a:pt x="1207" y="0"/>
                </a:cubicBezTo>
                <a:cubicBezTo>
                  <a:pt x="1238" y="0"/>
                  <a:pt x="1264" y="27"/>
                  <a:pt x="1264" y="61"/>
                </a:cubicBezTo>
                <a:cubicBezTo>
                  <a:pt x="1264" y="94"/>
                  <a:pt x="1238" y="121"/>
                  <a:pt x="1207" y="121"/>
                </a:cubicBezTo>
                <a:cubicBezTo>
                  <a:pt x="1175" y="121"/>
                  <a:pt x="1149" y="94"/>
                  <a:pt x="1149" y="61"/>
                </a:cubicBezTo>
                <a:close/>
                <a:moveTo>
                  <a:pt x="1532" y="61"/>
                </a:moveTo>
                <a:cubicBezTo>
                  <a:pt x="1532" y="27"/>
                  <a:pt x="1558" y="0"/>
                  <a:pt x="1590" y="0"/>
                </a:cubicBezTo>
                <a:cubicBezTo>
                  <a:pt x="1621" y="0"/>
                  <a:pt x="1647" y="27"/>
                  <a:pt x="1647" y="61"/>
                </a:cubicBezTo>
                <a:cubicBezTo>
                  <a:pt x="1647" y="94"/>
                  <a:pt x="1621" y="121"/>
                  <a:pt x="1590" y="121"/>
                </a:cubicBezTo>
                <a:cubicBezTo>
                  <a:pt x="1558" y="121"/>
                  <a:pt x="1532" y="94"/>
                  <a:pt x="1532" y="61"/>
                </a:cubicBezTo>
                <a:close/>
                <a:moveTo>
                  <a:pt x="0" y="328"/>
                </a:moveTo>
                <a:cubicBezTo>
                  <a:pt x="0" y="294"/>
                  <a:pt x="26" y="267"/>
                  <a:pt x="58" y="267"/>
                </a:cubicBezTo>
                <a:cubicBezTo>
                  <a:pt x="89" y="267"/>
                  <a:pt x="115" y="294"/>
                  <a:pt x="115" y="328"/>
                </a:cubicBezTo>
                <a:cubicBezTo>
                  <a:pt x="115" y="361"/>
                  <a:pt x="89" y="388"/>
                  <a:pt x="58" y="388"/>
                </a:cubicBezTo>
                <a:cubicBezTo>
                  <a:pt x="26" y="388"/>
                  <a:pt x="0" y="361"/>
                  <a:pt x="0" y="328"/>
                </a:cubicBezTo>
                <a:close/>
                <a:moveTo>
                  <a:pt x="383" y="328"/>
                </a:moveTo>
                <a:cubicBezTo>
                  <a:pt x="383" y="294"/>
                  <a:pt x="409" y="267"/>
                  <a:pt x="441" y="267"/>
                </a:cubicBezTo>
                <a:cubicBezTo>
                  <a:pt x="472" y="267"/>
                  <a:pt x="498" y="294"/>
                  <a:pt x="498" y="328"/>
                </a:cubicBezTo>
                <a:cubicBezTo>
                  <a:pt x="498" y="361"/>
                  <a:pt x="472" y="388"/>
                  <a:pt x="441" y="388"/>
                </a:cubicBezTo>
                <a:cubicBezTo>
                  <a:pt x="409" y="388"/>
                  <a:pt x="383" y="361"/>
                  <a:pt x="383" y="328"/>
                </a:cubicBezTo>
                <a:close/>
                <a:moveTo>
                  <a:pt x="766" y="328"/>
                </a:moveTo>
                <a:cubicBezTo>
                  <a:pt x="766" y="294"/>
                  <a:pt x="792" y="267"/>
                  <a:pt x="824" y="267"/>
                </a:cubicBezTo>
                <a:cubicBezTo>
                  <a:pt x="855" y="267"/>
                  <a:pt x="881" y="294"/>
                  <a:pt x="881" y="328"/>
                </a:cubicBezTo>
                <a:cubicBezTo>
                  <a:pt x="881" y="361"/>
                  <a:pt x="855" y="388"/>
                  <a:pt x="824" y="388"/>
                </a:cubicBezTo>
                <a:cubicBezTo>
                  <a:pt x="792" y="388"/>
                  <a:pt x="766" y="361"/>
                  <a:pt x="766" y="328"/>
                </a:cubicBezTo>
                <a:close/>
                <a:moveTo>
                  <a:pt x="1149" y="328"/>
                </a:moveTo>
                <a:cubicBezTo>
                  <a:pt x="1149" y="294"/>
                  <a:pt x="1175" y="267"/>
                  <a:pt x="1207" y="267"/>
                </a:cubicBezTo>
                <a:cubicBezTo>
                  <a:pt x="1238" y="267"/>
                  <a:pt x="1264" y="294"/>
                  <a:pt x="1264" y="328"/>
                </a:cubicBezTo>
                <a:cubicBezTo>
                  <a:pt x="1264" y="361"/>
                  <a:pt x="1238" y="388"/>
                  <a:pt x="1207" y="388"/>
                </a:cubicBezTo>
                <a:cubicBezTo>
                  <a:pt x="1175" y="388"/>
                  <a:pt x="1149" y="361"/>
                  <a:pt x="1149" y="328"/>
                </a:cubicBezTo>
                <a:close/>
                <a:moveTo>
                  <a:pt x="1532" y="328"/>
                </a:moveTo>
                <a:cubicBezTo>
                  <a:pt x="1532" y="294"/>
                  <a:pt x="1558" y="267"/>
                  <a:pt x="1590" y="267"/>
                </a:cubicBezTo>
                <a:cubicBezTo>
                  <a:pt x="1621" y="267"/>
                  <a:pt x="1647" y="294"/>
                  <a:pt x="1647" y="328"/>
                </a:cubicBezTo>
                <a:cubicBezTo>
                  <a:pt x="1647" y="361"/>
                  <a:pt x="1621" y="388"/>
                  <a:pt x="1590" y="388"/>
                </a:cubicBezTo>
                <a:cubicBezTo>
                  <a:pt x="1558" y="388"/>
                  <a:pt x="1532" y="361"/>
                  <a:pt x="1532" y="328"/>
                </a:cubicBezTo>
                <a:close/>
                <a:moveTo>
                  <a:pt x="0" y="595"/>
                </a:moveTo>
                <a:cubicBezTo>
                  <a:pt x="0" y="561"/>
                  <a:pt x="26" y="534"/>
                  <a:pt x="58" y="534"/>
                </a:cubicBezTo>
                <a:cubicBezTo>
                  <a:pt x="89" y="534"/>
                  <a:pt x="115" y="561"/>
                  <a:pt x="115" y="595"/>
                </a:cubicBezTo>
                <a:cubicBezTo>
                  <a:pt x="115" y="628"/>
                  <a:pt x="89" y="655"/>
                  <a:pt x="58" y="655"/>
                </a:cubicBezTo>
                <a:cubicBezTo>
                  <a:pt x="26" y="655"/>
                  <a:pt x="0" y="628"/>
                  <a:pt x="0" y="595"/>
                </a:cubicBezTo>
                <a:close/>
                <a:moveTo>
                  <a:pt x="383" y="595"/>
                </a:moveTo>
                <a:cubicBezTo>
                  <a:pt x="383" y="561"/>
                  <a:pt x="409" y="534"/>
                  <a:pt x="441" y="534"/>
                </a:cubicBezTo>
                <a:cubicBezTo>
                  <a:pt x="472" y="534"/>
                  <a:pt x="498" y="561"/>
                  <a:pt x="498" y="595"/>
                </a:cubicBezTo>
                <a:cubicBezTo>
                  <a:pt x="498" y="628"/>
                  <a:pt x="472" y="655"/>
                  <a:pt x="441" y="655"/>
                </a:cubicBezTo>
                <a:cubicBezTo>
                  <a:pt x="409" y="655"/>
                  <a:pt x="383" y="628"/>
                  <a:pt x="383" y="595"/>
                </a:cubicBezTo>
                <a:close/>
                <a:moveTo>
                  <a:pt x="766" y="595"/>
                </a:moveTo>
                <a:cubicBezTo>
                  <a:pt x="766" y="561"/>
                  <a:pt x="792" y="534"/>
                  <a:pt x="824" y="534"/>
                </a:cubicBezTo>
                <a:cubicBezTo>
                  <a:pt x="855" y="534"/>
                  <a:pt x="881" y="561"/>
                  <a:pt x="881" y="595"/>
                </a:cubicBezTo>
                <a:cubicBezTo>
                  <a:pt x="881" y="628"/>
                  <a:pt x="855" y="655"/>
                  <a:pt x="824" y="655"/>
                </a:cubicBezTo>
                <a:cubicBezTo>
                  <a:pt x="792" y="655"/>
                  <a:pt x="766" y="628"/>
                  <a:pt x="766" y="595"/>
                </a:cubicBezTo>
                <a:close/>
                <a:moveTo>
                  <a:pt x="1149" y="595"/>
                </a:moveTo>
                <a:cubicBezTo>
                  <a:pt x="1149" y="561"/>
                  <a:pt x="1175" y="534"/>
                  <a:pt x="1207" y="534"/>
                </a:cubicBezTo>
                <a:cubicBezTo>
                  <a:pt x="1238" y="534"/>
                  <a:pt x="1264" y="561"/>
                  <a:pt x="1264" y="595"/>
                </a:cubicBezTo>
                <a:cubicBezTo>
                  <a:pt x="1264" y="628"/>
                  <a:pt x="1238" y="655"/>
                  <a:pt x="1207" y="655"/>
                </a:cubicBezTo>
                <a:cubicBezTo>
                  <a:pt x="1175" y="655"/>
                  <a:pt x="1149" y="628"/>
                  <a:pt x="1149" y="595"/>
                </a:cubicBezTo>
                <a:close/>
                <a:moveTo>
                  <a:pt x="1532" y="595"/>
                </a:moveTo>
                <a:cubicBezTo>
                  <a:pt x="1532" y="561"/>
                  <a:pt x="1558" y="534"/>
                  <a:pt x="1590" y="534"/>
                </a:cubicBezTo>
                <a:cubicBezTo>
                  <a:pt x="1621" y="534"/>
                  <a:pt x="1647" y="561"/>
                  <a:pt x="1647" y="595"/>
                </a:cubicBezTo>
                <a:cubicBezTo>
                  <a:pt x="1647" y="628"/>
                  <a:pt x="1621" y="655"/>
                  <a:pt x="1590" y="655"/>
                </a:cubicBezTo>
                <a:cubicBezTo>
                  <a:pt x="1558" y="655"/>
                  <a:pt x="1532" y="628"/>
                  <a:pt x="1532" y="595"/>
                </a:cubicBezTo>
                <a:close/>
                <a:moveTo>
                  <a:pt x="0" y="862"/>
                </a:moveTo>
                <a:cubicBezTo>
                  <a:pt x="0" y="828"/>
                  <a:pt x="26" y="801"/>
                  <a:pt x="58" y="801"/>
                </a:cubicBezTo>
                <a:cubicBezTo>
                  <a:pt x="89" y="801"/>
                  <a:pt x="115" y="828"/>
                  <a:pt x="115" y="862"/>
                </a:cubicBezTo>
                <a:cubicBezTo>
                  <a:pt x="115" y="895"/>
                  <a:pt x="89" y="922"/>
                  <a:pt x="58" y="922"/>
                </a:cubicBezTo>
                <a:cubicBezTo>
                  <a:pt x="26" y="922"/>
                  <a:pt x="0" y="895"/>
                  <a:pt x="0" y="862"/>
                </a:cubicBezTo>
                <a:close/>
                <a:moveTo>
                  <a:pt x="383" y="862"/>
                </a:moveTo>
                <a:cubicBezTo>
                  <a:pt x="383" y="828"/>
                  <a:pt x="409" y="801"/>
                  <a:pt x="441" y="801"/>
                </a:cubicBezTo>
                <a:cubicBezTo>
                  <a:pt x="472" y="801"/>
                  <a:pt x="498" y="828"/>
                  <a:pt x="498" y="862"/>
                </a:cubicBezTo>
                <a:cubicBezTo>
                  <a:pt x="498" y="895"/>
                  <a:pt x="472" y="922"/>
                  <a:pt x="441" y="922"/>
                </a:cubicBezTo>
                <a:cubicBezTo>
                  <a:pt x="409" y="922"/>
                  <a:pt x="383" y="895"/>
                  <a:pt x="383" y="862"/>
                </a:cubicBezTo>
                <a:close/>
                <a:moveTo>
                  <a:pt x="766" y="862"/>
                </a:moveTo>
                <a:cubicBezTo>
                  <a:pt x="766" y="828"/>
                  <a:pt x="792" y="801"/>
                  <a:pt x="824" y="801"/>
                </a:cubicBezTo>
                <a:cubicBezTo>
                  <a:pt x="855" y="801"/>
                  <a:pt x="881" y="828"/>
                  <a:pt x="881" y="862"/>
                </a:cubicBezTo>
                <a:cubicBezTo>
                  <a:pt x="881" y="895"/>
                  <a:pt x="855" y="922"/>
                  <a:pt x="824" y="922"/>
                </a:cubicBezTo>
                <a:cubicBezTo>
                  <a:pt x="792" y="922"/>
                  <a:pt x="766" y="895"/>
                  <a:pt x="766" y="862"/>
                </a:cubicBezTo>
                <a:close/>
                <a:moveTo>
                  <a:pt x="1149" y="862"/>
                </a:moveTo>
                <a:cubicBezTo>
                  <a:pt x="1149" y="828"/>
                  <a:pt x="1175" y="801"/>
                  <a:pt x="1207" y="801"/>
                </a:cubicBezTo>
                <a:cubicBezTo>
                  <a:pt x="1238" y="801"/>
                  <a:pt x="1264" y="828"/>
                  <a:pt x="1264" y="862"/>
                </a:cubicBezTo>
                <a:cubicBezTo>
                  <a:pt x="1264" y="895"/>
                  <a:pt x="1238" y="922"/>
                  <a:pt x="1207" y="922"/>
                </a:cubicBezTo>
                <a:cubicBezTo>
                  <a:pt x="1175" y="922"/>
                  <a:pt x="1149" y="895"/>
                  <a:pt x="1149" y="862"/>
                </a:cubicBezTo>
                <a:close/>
                <a:moveTo>
                  <a:pt x="1532" y="862"/>
                </a:moveTo>
                <a:cubicBezTo>
                  <a:pt x="1532" y="828"/>
                  <a:pt x="1558" y="801"/>
                  <a:pt x="1590" y="801"/>
                </a:cubicBezTo>
                <a:cubicBezTo>
                  <a:pt x="1621" y="801"/>
                  <a:pt x="1647" y="828"/>
                  <a:pt x="1647" y="862"/>
                </a:cubicBezTo>
                <a:cubicBezTo>
                  <a:pt x="1647" y="895"/>
                  <a:pt x="1621" y="922"/>
                  <a:pt x="1590" y="922"/>
                </a:cubicBezTo>
                <a:cubicBezTo>
                  <a:pt x="1558" y="922"/>
                  <a:pt x="1532" y="895"/>
                  <a:pt x="1532" y="862"/>
                </a:cubicBezTo>
                <a:close/>
              </a:path>
            </a:pathLst>
          </a:custGeom>
          <a:gradFill>
            <a:gsLst>
              <a:gs pos="100000">
                <a:srgbClr val="FBFFE3"/>
              </a:gs>
              <a:gs pos="50440">
                <a:srgbClr val="9A8471"/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" panose="00020600040101010101" pitchFamily="18" charset="-122"/>
              <a:sym typeface="思源黑体 CN Medium" panose="020B0600000000000000" pitchFamily="34" charset="-122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BE3C2EE8-0C61-18F6-6D17-F6C650F92A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54" y="290945"/>
            <a:ext cx="1633263" cy="46415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37" grpId="0" animBg="1"/>
      <p:bldP spid="28" grpId="0" animBg="1"/>
      <p:bldP spid="47" grpId="0" animBg="1"/>
      <p:bldP spid="48" grpId="0" animBg="1"/>
      <p:bldP spid="49" grpId="0" animBg="1"/>
      <p:bldP spid="8" grpId="0"/>
      <p:bldP spid="36" grpId="0" animBg="1"/>
      <p:bldP spid="39" grpId="0" animBg="1"/>
      <p:bldP spid="45" grpId="0" animBg="1"/>
      <p:bldP spid="46" grpId="0" animBg="1"/>
      <p:bldP spid="71" grpId="0" animBg="1"/>
      <p:bldP spid="71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7150">
          <a:solidFill>
            <a:srgbClr val="A25D5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13</Words>
  <Application>Microsoft Office PowerPoint</Application>
  <PresentationFormat>宽屏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思源黑体 CN Medium</vt:lpstr>
      <vt:lpstr>思源宋体 CN Heavy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dreamsummit</cp:lastModifiedBy>
  <cp:revision>38</cp:revision>
  <dcterms:created xsi:type="dcterms:W3CDTF">2024-12-12T12:35:44Z</dcterms:created>
  <dcterms:modified xsi:type="dcterms:W3CDTF">2026-06-03T01:12:54Z</dcterms:modified>
</cp:coreProperties>
</file>