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69" r:id="rId2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1158240" rtl="0" eaLnBrk="1" latinLnBrk="0" hangingPunct="1">
      <a:defRPr sz="2295" kern="1200">
        <a:solidFill>
          <a:schemeClr val="tx1"/>
        </a:solidFill>
        <a:latin typeface="+mn-lt"/>
        <a:ea typeface="+mn-ea"/>
        <a:cs typeface="+mn-cs"/>
      </a:defRPr>
    </a:lvl1pPr>
    <a:lvl2pPr marL="579120" algn="l" defTabSz="1158240" rtl="0" eaLnBrk="1" latinLnBrk="0" hangingPunct="1">
      <a:defRPr sz="2295" kern="1200">
        <a:solidFill>
          <a:schemeClr val="tx1"/>
        </a:solidFill>
        <a:latin typeface="+mn-lt"/>
        <a:ea typeface="+mn-ea"/>
        <a:cs typeface="+mn-cs"/>
      </a:defRPr>
    </a:lvl2pPr>
    <a:lvl3pPr marL="1158240" algn="l" defTabSz="1158240" rtl="0" eaLnBrk="1" latinLnBrk="0" hangingPunct="1">
      <a:defRPr sz="2295" kern="1200">
        <a:solidFill>
          <a:schemeClr val="tx1"/>
        </a:solidFill>
        <a:latin typeface="+mn-lt"/>
        <a:ea typeface="+mn-ea"/>
        <a:cs typeface="+mn-cs"/>
      </a:defRPr>
    </a:lvl3pPr>
    <a:lvl4pPr marL="1737360" algn="l" defTabSz="1158240" rtl="0" eaLnBrk="1" latinLnBrk="0" hangingPunct="1">
      <a:defRPr sz="2295" kern="1200">
        <a:solidFill>
          <a:schemeClr val="tx1"/>
        </a:solidFill>
        <a:latin typeface="+mn-lt"/>
        <a:ea typeface="+mn-ea"/>
        <a:cs typeface="+mn-cs"/>
      </a:defRPr>
    </a:lvl4pPr>
    <a:lvl5pPr marL="2315845" algn="l" defTabSz="1158240" rtl="0" eaLnBrk="1" latinLnBrk="0" hangingPunct="1">
      <a:defRPr sz="2295" kern="1200">
        <a:solidFill>
          <a:schemeClr val="tx1"/>
        </a:solidFill>
        <a:latin typeface="+mn-lt"/>
        <a:ea typeface="+mn-ea"/>
        <a:cs typeface="+mn-cs"/>
      </a:defRPr>
    </a:lvl5pPr>
    <a:lvl6pPr marL="2894965" algn="l" defTabSz="1158240" rtl="0" eaLnBrk="1" latinLnBrk="0" hangingPunct="1">
      <a:defRPr sz="2295" kern="1200">
        <a:solidFill>
          <a:schemeClr val="tx1"/>
        </a:solidFill>
        <a:latin typeface="+mn-lt"/>
        <a:ea typeface="+mn-ea"/>
        <a:cs typeface="+mn-cs"/>
      </a:defRPr>
    </a:lvl6pPr>
    <a:lvl7pPr marL="3474085" algn="l" defTabSz="1158240" rtl="0" eaLnBrk="1" latinLnBrk="0" hangingPunct="1">
      <a:defRPr sz="2295" kern="1200">
        <a:solidFill>
          <a:schemeClr val="tx1"/>
        </a:solidFill>
        <a:latin typeface="+mn-lt"/>
        <a:ea typeface="+mn-ea"/>
        <a:cs typeface="+mn-cs"/>
      </a:defRPr>
    </a:lvl7pPr>
    <a:lvl8pPr marL="4053205" algn="l" defTabSz="1158240" rtl="0" eaLnBrk="1" latinLnBrk="0" hangingPunct="1">
      <a:defRPr sz="2295" kern="1200">
        <a:solidFill>
          <a:schemeClr val="tx1"/>
        </a:solidFill>
        <a:latin typeface="+mn-lt"/>
        <a:ea typeface="+mn-ea"/>
        <a:cs typeface="+mn-cs"/>
      </a:defRPr>
    </a:lvl8pPr>
    <a:lvl9pPr marL="4632325" algn="l" defTabSz="1158240" rtl="0" eaLnBrk="1" latinLnBrk="0" hangingPunct="1">
      <a:defRPr sz="229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 autoAdjust="0"/>
    <p:restoredTop sz="67031" autoAdjust="0"/>
  </p:normalViewPr>
  <p:slideViewPr>
    <p:cSldViewPr>
      <p:cViewPr varScale="1">
        <p:scale>
          <a:sx n="85" d="100"/>
          <a:sy n="85" d="100"/>
        </p:scale>
        <p:origin x="-810" y="-78"/>
      </p:cViewPr>
      <p:guideLst>
        <p:guide orient="horz" pos="2160"/>
        <p:guide pos="4566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1568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524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D237C-C4C5-43CF-B4D3-19F2C9B0755C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FBD33-0E80-4B03-BDEC-5ABB56D869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96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7515" rtl="0" eaLnBrk="1" latinLnBrk="0" hangingPunct="1">
      <a:defRPr sz="615" kern="1200">
        <a:solidFill>
          <a:schemeClr val="tx1"/>
        </a:solidFill>
        <a:latin typeface="+mn-lt"/>
        <a:ea typeface="+mn-ea"/>
        <a:cs typeface="+mn-cs"/>
      </a:defRPr>
    </a:lvl1pPr>
    <a:lvl2pPr marL="219075" algn="l" defTabSz="437515" rtl="0" eaLnBrk="1" latinLnBrk="0" hangingPunct="1">
      <a:defRPr sz="615" kern="1200">
        <a:solidFill>
          <a:schemeClr val="tx1"/>
        </a:solidFill>
        <a:latin typeface="+mn-lt"/>
        <a:ea typeface="+mn-ea"/>
        <a:cs typeface="+mn-cs"/>
      </a:defRPr>
    </a:lvl2pPr>
    <a:lvl3pPr marL="437515" algn="l" defTabSz="437515" rtl="0" eaLnBrk="1" latinLnBrk="0" hangingPunct="1">
      <a:defRPr sz="615" kern="1200">
        <a:solidFill>
          <a:schemeClr val="tx1"/>
        </a:solidFill>
        <a:latin typeface="+mn-lt"/>
        <a:ea typeface="+mn-ea"/>
        <a:cs typeface="+mn-cs"/>
      </a:defRPr>
    </a:lvl3pPr>
    <a:lvl4pPr marL="656590" algn="l" defTabSz="437515" rtl="0" eaLnBrk="1" latinLnBrk="0" hangingPunct="1">
      <a:defRPr sz="615" kern="1200">
        <a:solidFill>
          <a:schemeClr val="tx1"/>
        </a:solidFill>
        <a:latin typeface="+mn-lt"/>
        <a:ea typeface="+mn-ea"/>
        <a:cs typeface="+mn-cs"/>
      </a:defRPr>
    </a:lvl4pPr>
    <a:lvl5pPr marL="875030" algn="l" defTabSz="437515" rtl="0" eaLnBrk="1" latinLnBrk="0" hangingPunct="1">
      <a:defRPr sz="615" kern="1200">
        <a:solidFill>
          <a:schemeClr val="tx1"/>
        </a:solidFill>
        <a:latin typeface="+mn-lt"/>
        <a:ea typeface="+mn-ea"/>
        <a:cs typeface="+mn-cs"/>
      </a:defRPr>
    </a:lvl5pPr>
    <a:lvl6pPr marL="1094105" algn="l" defTabSz="437515" rtl="0" eaLnBrk="1" latinLnBrk="0" hangingPunct="1">
      <a:defRPr sz="615" kern="1200">
        <a:solidFill>
          <a:schemeClr val="tx1"/>
        </a:solidFill>
        <a:latin typeface="+mn-lt"/>
        <a:ea typeface="+mn-ea"/>
        <a:cs typeface="+mn-cs"/>
      </a:defRPr>
    </a:lvl6pPr>
    <a:lvl7pPr marL="1313180" algn="l" defTabSz="437515" rtl="0" eaLnBrk="1" latinLnBrk="0" hangingPunct="1">
      <a:defRPr sz="615" kern="1200">
        <a:solidFill>
          <a:schemeClr val="tx1"/>
        </a:solidFill>
        <a:latin typeface="+mn-lt"/>
        <a:ea typeface="+mn-ea"/>
        <a:cs typeface="+mn-cs"/>
      </a:defRPr>
    </a:lvl7pPr>
    <a:lvl8pPr marL="1531620" algn="l" defTabSz="437515" rtl="0" eaLnBrk="1" latinLnBrk="0" hangingPunct="1">
      <a:defRPr sz="615" kern="1200">
        <a:solidFill>
          <a:schemeClr val="tx1"/>
        </a:solidFill>
        <a:latin typeface="+mn-lt"/>
        <a:ea typeface="+mn-ea"/>
        <a:cs typeface="+mn-cs"/>
      </a:defRPr>
    </a:lvl8pPr>
    <a:lvl9pPr marL="1750695" algn="l" defTabSz="437515" rtl="0" eaLnBrk="1" latinLnBrk="0" hangingPunct="1">
      <a:defRPr sz="6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1" y="3886202"/>
            <a:ext cx="8534400" cy="175260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8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6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05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73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42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10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79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47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E2-2E36-4BA6-BF46-F8FA43FD31EF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8D0-EB74-4420-911C-521F82DBBE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E2-2E36-4BA6-BF46-F8FA43FD31EF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8D0-EB74-4420-911C-521F82DBBE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E2-2E36-4BA6-BF46-F8FA43FD31EF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8D0-EB74-4420-911C-521F82DBBE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idx="3"/>
          </p:nvPr>
        </p:nvSpPr>
        <p:spPr>
          <a:xfrm>
            <a:off x="889000" y="889001"/>
            <a:ext cx="10414000" cy="5073650"/>
          </a:xfrm>
          <a:prstGeom prst="rect">
            <a:avLst/>
          </a:prstGeom>
        </p:spPr>
        <p:txBody>
          <a:bodyPr anchor="ctr"/>
          <a:lstStyle/>
          <a:p>
            <a:pPr lvl="0" defTabSz="426085">
              <a:defRPr sz="560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527050"/>
            <a:ext cx="3733800" cy="619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09603" y="505984"/>
            <a:ext cx="3110133" cy="661456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单击编辑标题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E2-2E36-4BA6-BF46-F8FA43FD31EF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8D0-EB74-4420-911C-521F82DBBECC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3454403" y="836712"/>
            <a:ext cx="8737597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502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510">
                <a:solidFill>
                  <a:schemeClr val="tx1">
                    <a:tint val="75000"/>
                  </a:schemeClr>
                </a:solidFill>
              </a:defRPr>
            </a:lvl1pPr>
            <a:lvl2pPr marL="568325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136650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3pPr>
            <a:lvl4pPr marL="1705610" indent="0">
              <a:buNone/>
              <a:defRPr sz="1730">
                <a:solidFill>
                  <a:schemeClr val="tx1">
                    <a:tint val="75000"/>
                  </a:schemeClr>
                </a:solidFill>
              </a:defRPr>
            </a:lvl4pPr>
            <a:lvl5pPr marL="2273935" indent="0">
              <a:buNone/>
              <a:defRPr sz="1730">
                <a:solidFill>
                  <a:schemeClr val="tx1">
                    <a:tint val="75000"/>
                  </a:schemeClr>
                </a:solidFill>
              </a:defRPr>
            </a:lvl5pPr>
            <a:lvl6pPr marL="2842260" indent="0">
              <a:buNone/>
              <a:defRPr sz="1730">
                <a:solidFill>
                  <a:schemeClr val="tx1">
                    <a:tint val="75000"/>
                  </a:schemeClr>
                </a:solidFill>
              </a:defRPr>
            </a:lvl6pPr>
            <a:lvl7pPr marL="3410585" indent="0">
              <a:buNone/>
              <a:defRPr sz="1730">
                <a:solidFill>
                  <a:schemeClr val="tx1">
                    <a:tint val="75000"/>
                  </a:schemeClr>
                </a:solidFill>
              </a:defRPr>
            </a:lvl7pPr>
            <a:lvl8pPr marL="3979545" indent="0">
              <a:buNone/>
              <a:defRPr sz="1730">
                <a:solidFill>
                  <a:schemeClr val="tx1">
                    <a:tint val="75000"/>
                  </a:schemeClr>
                </a:solidFill>
              </a:defRPr>
            </a:lvl8pPr>
            <a:lvl9pPr marL="4547870" indent="0">
              <a:buNone/>
              <a:defRPr sz="17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E2-2E36-4BA6-BF46-F8FA43FD31EF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8D0-EB74-4420-911C-521F82DBBE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3" y="1200154"/>
            <a:ext cx="5384800" cy="3394075"/>
          </a:xfrm>
        </p:spPr>
        <p:txBody>
          <a:bodyPr/>
          <a:lstStyle>
            <a:lvl1pPr>
              <a:defRPr sz="3465"/>
            </a:lvl1pPr>
            <a:lvl2pPr>
              <a:defRPr sz="3030"/>
            </a:lvl2pPr>
            <a:lvl3pPr>
              <a:defRPr sz="251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3" y="1200154"/>
            <a:ext cx="5384800" cy="3394075"/>
          </a:xfrm>
        </p:spPr>
        <p:txBody>
          <a:bodyPr/>
          <a:lstStyle>
            <a:lvl1pPr>
              <a:defRPr sz="3465"/>
            </a:lvl1pPr>
            <a:lvl2pPr>
              <a:defRPr sz="3030"/>
            </a:lvl2pPr>
            <a:lvl3pPr>
              <a:defRPr sz="251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E2-2E36-4BA6-BF46-F8FA43FD31EF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8D0-EB74-4420-911C-521F82DBBE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8" cy="639763"/>
          </a:xfrm>
        </p:spPr>
        <p:txBody>
          <a:bodyPr anchor="b"/>
          <a:lstStyle>
            <a:lvl1pPr marL="0" indent="0">
              <a:buNone/>
              <a:defRPr sz="3030" b="1"/>
            </a:lvl1pPr>
            <a:lvl2pPr marL="568325" indent="0">
              <a:buNone/>
              <a:defRPr sz="2510" b="1"/>
            </a:lvl2pPr>
            <a:lvl3pPr marL="1136650" indent="0">
              <a:buNone/>
              <a:defRPr sz="2250" b="1"/>
            </a:lvl3pPr>
            <a:lvl4pPr marL="1705610" indent="0">
              <a:buNone/>
              <a:defRPr sz="1990" b="1"/>
            </a:lvl4pPr>
            <a:lvl5pPr marL="2273935" indent="0">
              <a:buNone/>
              <a:defRPr sz="1990" b="1"/>
            </a:lvl5pPr>
            <a:lvl6pPr marL="2842260" indent="0">
              <a:buNone/>
              <a:defRPr sz="1990" b="1"/>
            </a:lvl6pPr>
            <a:lvl7pPr marL="3410585" indent="0">
              <a:buNone/>
              <a:defRPr sz="1990" b="1"/>
            </a:lvl7pPr>
            <a:lvl8pPr marL="3979545" indent="0">
              <a:buNone/>
              <a:defRPr sz="1990" b="1"/>
            </a:lvl8pPr>
            <a:lvl9pPr marL="4547870" indent="0">
              <a:buNone/>
              <a:defRPr sz="199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8" cy="3951288"/>
          </a:xfrm>
        </p:spPr>
        <p:txBody>
          <a:bodyPr/>
          <a:lstStyle>
            <a:lvl1pPr>
              <a:defRPr sz="3030"/>
            </a:lvl1pPr>
            <a:lvl2pPr>
              <a:defRPr sz="2510"/>
            </a:lvl2pPr>
            <a:lvl3pPr>
              <a:defRPr sz="2250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4"/>
            <a:ext cx="5389033" cy="639763"/>
          </a:xfrm>
        </p:spPr>
        <p:txBody>
          <a:bodyPr anchor="b"/>
          <a:lstStyle>
            <a:lvl1pPr marL="0" indent="0">
              <a:buNone/>
              <a:defRPr sz="3030" b="1"/>
            </a:lvl1pPr>
            <a:lvl2pPr marL="568325" indent="0">
              <a:buNone/>
              <a:defRPr sz="2510" b="1"/>
            </a:lvl2pPr>
            <a:lvl3pPr marL="1136650" indent="0">
              <a:buNone/>
              <a:defRPr sz="2250" b="1"/>
            </a:lvl3pPr>
            <a:lvl4pPr marL="1705610" indent="0">
              <a:buNone/>
              <a:defRPr sz="1990" b="1"/>
            </a:lvl4pPr>
            <a:lvl5pPr marL="2273935" indent="0">
              <a:buNone/>
              <a:defRPr sz="1990" b="1"/>
            </a:lvl5pPr>
            <a:lvl6pPr marL="2842260" indent="0">
              <a:buNone/>
              <a:defRPr sz="1990" b="1"/>
            </a:lvl6pPr>
            <a:lvl7pPr marL="3410585" indent="0">
              <a:buNone/>
              <a:defRPr sz="1990" b="1"/>
            </a:lvl7pPr>
            <a:lvl8pPr marL="3979545" indent="0">
              <a:buNone/>
              <a:defRPr sz="1990" b="1"/>
            </a:lvl8pPr>
            <a:lvl9pPr marL="4547870" indent="0">
              <a:buNone/>
              <a:defRPr sz="199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030"/>
            </a:lvl1pPr>
            <a:lvl2pPr>
              <a:defRPr sz="2510"/>
            </a:lvl2pPr>
            <a:lvl3pPr>
              <a:defRPr sz="2250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E2-2E36-4BA6-BF46-F8FA43FD31EF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8D0-EB74-4420-911C-521F82DBBE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E2-2E36-4BA6-BF46-F8FA43FD31EF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8D0-EB74-4420-911C-521F82DBBE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E2-2E36-4BA6-BF46-F8FA43FD31EF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8D0-EB74-4420-911C-521F82DBBE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5" cy="1162051"/>
          </a:xfrm>
        </p:spPr>
        <p:txBody>
          <a:bodyPr anchor="b"/>
          <a:lstStyle>
            <a:lvl1pPr algn="l">
              <a:defRPr sz="251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6" y="273053"/>
            <a:ext cx="6815667" cy="5853113"/>
          </a:xfrm>
        </p:spPr>
        <p:txBody>
          <a:bodyPr/>
          <a:lstStyle>
            <a:lvl1pPr>
              <a:defRPr sz="3980"/>
            </a:lvl1pPr>
            <a:lvl2pPr>
              <a:defRPr sz="3465"/>
            </a:lvl2pPr>
            <a:lvl3pPr>
              <a:defRPr sz="3030"/>
            </a:lvl3pPr>
            <a:lvl4pPr>
              <a:defRPr sz="2510"/>
            </a:lvl4pPr>
            <a:lvl5pPr>
              <a:defRPr sz="2510"/>
            </a:lvl5pPr>
            <a:lvl6pPr>
              <a:defRPr sz="2510"/>
            </a:lvl6pPr>
            <a:lvl7pPr>
              <a:defRPr sz="2510"/>
            </a:lvl7pPr>
            <a:lvl8pPr>
              <a:defRPr sz="2510"/>
            </a:lvl8pPr>
            <a:lvl9pPr>
              <a:defRPr sz="251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5" cy="4691063"/>
          </a:xfrm>
        </p:spPr>
        <p:txBody>
          <a:bodyPr/>
          <a:lstStyle>
            <a:lvl1pPr marL="0" indent="0">
              <a:buNone/>
              <a:defRPr sz="1730"/>
            </a:lvl1pPr>
            <a:lvl2pPr marL="568325" indent="0">
              <a:buNone/>
              <a:defRPr sz="1470"/>
            </a:lvl2pPr>
            <a:lvl3pPr marL="1136650" indent="0">
              <a:buNone/>
              <a:defRPr sz="1210"/>
            </a:lvl3pPr>
            <a:lvl4pPr marL="1705610" indent="0">
              <a:buNone/>
              <a:defRPr sz="1125"/>
            </a:lvl4pPr>
            <a:lvl5pPr marL="2273935" indent="0">
              <a:buNone/>
              <a:defRPr sz="1125"/>
            </a:lvl5pPr>
            <a:lvl6pPr marL="2842260" indent="0">
              <a:buNone/>
              <a:defRPr sz="1125"/>
            </a:lvl6pPr>
            <a:lvl7pPr marL="3410585" indent="0">
              <a:buNone/>
              <a:defRPr sz="1125"/>
            </a:lvl7pPr>
            <a:lvl8pPr marL="3979545" indent="0">
              <a:buNone/>
              <a:defRPr sz="1125"/>
            </a:lvl8pPr>
            <a:lvl9pPr marL="4547870" indent="0">
              <a:buNone/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E2-2E36-4BA6-BF46-F8FA43FD31EF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8D0-EB74-4420-911C-521F82DBBE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9"/>
          </a:xfrm>
        </p:spPr>
        <p:txBody>
          <a:bodyPr anchor="b"/>
          <a:lstStyle>
            <a:lvl1pPr algn="l">
              <a:defRPr sz="251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9" y="612776"/>
            <a:ext cx="7315200" cy="4114800"/>
          </a:xfrm>
        </p:spPr>
        <p:txBody>
          <a:bodyPr/>
          <a:lstStyle>
            <a:lvl1pPr marL="0" indent="0">
              <a:buNone/>
              <a:defRPr sz="3980"/>
            </a:lvl1pPr>
            <a:lvl2pPr marL="568325" indent="0">
              <a:buNone/>
              <a:defRPr sz="3465"/>
            </a:lvl2pPr>
            <a:lvl3pPr marL="1136650" indent="0">
              <a:buNone/>
              <a:defRPr sz="3030"/>
            </a:lvl3pPr>
            <a:lvl4pPr marL="1705610" indent="0">
              <a:buNone/>
              <a:defRPr sz="2510"/>
            </a:lvl4pPr>
            <a:lvl5pPr marL="2273935" indent="0">
              <a:buNone/>
              <a:defRPr sz="2510"/>
            </a:lvl5pPr>
            <a:lvl6pPr marL="2842260" indent="0">
              <a:buNone/>
              <a:defRPr sz="2510"/>
            </a:lvl6pPr>
            <a:lvl7pPr marL="3410585" indent="0">
              <a:buNone/>
              <a:defRPr sz="2510"/>
            </a:lvl7pPr>
            <a:lvl8pPr marL="3979545" indent="0">
              <a:buNone/>
              <a:defRPr sz="2510"/>
            </a:lvl8pPr>
            <a:lvl9pPr marL="4547870" indent="0">
              <a:buNone/>
              <a:defRPr sz="251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9" y="5367339"/>
            <a:ext cx="7315200" cy="804862"/>
          </a:xfrm>
        </p:spPr>
        <p:txBody>
          <a:bodyPr/>
          <a:lstStyle>
            <a:lvl1pPr marL="0" indent="0">
              <a:buNone/>
              <a:defRPr sz="1730"/>
            </a:lvl1pPr>
            <a:lvl2pPr marL="568325" indent="0">
              <a:buNone/>
              <a:defRPr sz="1470"/>
            </a:lvl2pPr>
            <a:lvl3pPr marL="1136650" indent="0">
              <a:buNone/>
              <a:defRPr sz="1210"/>
            </a:lvl3pPr>
            <a:lvl4pPr marL="1705610" indent="0">
              <a:buNone/>
              <a:defRPr sz="1125"/>
            </a:lvl4pPr>
            <a:lvl5pPr marL="2273935" indent="0">
              <a:buNone/>
              <a:defRPr sz="1125"/>
            </a:lvl5pPr>
            <a:lvl6pPr marL="2842260" indent="0">
              <a:buNone/>
              <a:defRPr sz="1125"/>
            </a:lvl6pPr>
            <a:lvl7pPr marL="3410585" indent="0">
              <a:buNone/>
              <a:defRPr sz="1125"/>
            </a:lvl7pPr>
            <a:lvl8pPr marL="3979545" indent="0">
              <a:buNone/>
              <a:defRPr sz="1125"/>
            </a:lvl8pPr>
            <a:lvl9pPr marL="4547870" indent="0">
              <a:buNone/>
              <a:defRPr sz="11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692E2-2E36-4BA6-BF46-F8FA43FD31EF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3B8D0-EB74-4420-911C-521F82DBBE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31330" tIns="65665" rIns="131330" bIns="6566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2"/>
          </a:xfrm>
          <a:prstGeom prst="rect">
            <a:avLst/>
          </a:prstGeom>
        </p:spPr>
        <p:txBody>
          <a:bodyPr vert="horz" lIns="131330" tIns="65665" rIns="131330" bIns="6566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3" y="6356350"/>
            <a:ext cx="2844800" cy="365126"/>
          </a:xfrm>
          <a:prstGeom prst="rect">
            <a:avLst/>
          </a:prstGeom>
        </p:spPr>
        <p:txBody>
          <a:bodyPr vert="horz" lIns="131330" tIns="65665" rIns="131330" bIns="65665" rtlCol="0" anchor="ctr"/>
          <a:lstStyle>
            <a:lvl1pPr algn="l">
              <a:defRPr sz="1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692E2-2E36-4BA6-BF46-F8FA43FD31EF}" type="datetimeFigureOut">
              <a:rPr lang="zh-CN" altLang="en-US" smtClean="0"/>
              <a:t>2026/6/5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2" y="6356350"/>
            <a:ext cx="3860801" cy="365126"/>
          </a:xfrm>
          <a:prstGeom prst="rect">
            <a:avLst/>
          </a:prstGeom>
        </p:spPr>
        <p:txBody>
          <a:bodyPr vert="horz" lIns="131330" tIns="65665" rIns="131330" bIns="65665" rtlCol="0" anchor="ctr"/>
          <a:lstStyle>
            <a:lvl1pPr algn="ctr">
              <a:defRPr sz="1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4" y="6356350"/>
            <a:ext cx="2844800" cy="365126"/>
          </a:xfrm>
          <a:prstGeom prst="rect">
            <a:avLst/>
          </a:prstGeom>
        </p:spPr>
        <p:txBody>
          <a:bodyPr vert="horz" lIns="131330" tIns="65665" rIns="131330" bIns="65665" rtlCol="0" anchor="ctr"/>
          <a:lstStyle>
            <a:lvl1pPr algn="r">
              <a:defRPr sz="14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3B8D0-EB74-4420-911C-521F82DBBE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defTabSz="1136650" rtl="0" eaLnBrk="1" latinLnBrk="0" hangingPunct="1">
        <a:spcBef>
          <a:spcPct val="0"/>
        </a:spcBef>
        <a:buNone/>
        <a:defRPr sz="54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6085" indent="-426085" algn="l" defTabSz="1136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980" kern="1200">
          <a:solidFill>
            <a:schemeClr val="tx1"/>
          </a:solidFill>
          <a:latin typeface="+mn-lt"/>
          <a:ea typeface="+mn-ea"/>
          <a:cs typeface="+mn-cs"/>
        </a:defRPr>
      </a:lvl1pPr>
      <a:lvl2pPr marL="923925" indent="-355600" algn="l" defTabSz="113665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65" kern="1200">
          <a:solidFill>
            <a:schemeClr val="tx1"/>
          </a:solidFill>
          <a:latin typeface="+mn-lt"/>
          <a:ea typeface="+mn-ea"/>
          <a:cs typeface="+mn-cs"/>
        </a:defRPr>
      </a:lvl2pPr>
      <a:lvl3pPr marL="1421130" indent="-284480" algn="l" defTabSz="1136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30" kern="1200">
          <a:solidFill>
            <a:schemeClr val="tx1"/>
          </a:solidFill>
          <a:latin typeface="+mn-lt"/>
          <a:ea typeface="+mn-ea"/>
          <a:cs typeface="+mn-cs"/>
        </a:defRPr>
      </a:lvl3pPr>
      <a:lvl4pPr marL="1989455" indent="-284480" algn="l" defTabSz="1136650" rtl="0" eaLnBrk="1" latinLnBrk="0" hangingPunct="1">
        <a:spcBef>
          <a:spcPct val="20000"/>
        </a:spcBef>
        <a:buFont typeface="Arial" panose="020B0604020202020204" pitchFamily="34" charset="0"/>
        <a:buChar char="–"/>
        <a:defRPr sz="2510" kern="1200">
          <a:solidFill>
            <a:schemeClr val="tx1"/>
          </a:solidFill>
          <a:latin typeface="+mn-lt"/>
          <a:ea typeface="+mn-ea"/>
          <a:cs typeface="+mn-cs"/>
        </a:defRPr>
      </a:lvl4pPr>
      <a:lvl5pPr marL="2557780" indent="-284480" algn="l" defTabSz="1136650" rtl="0" eaLnBrk="1" latinLnBrk="0" hangingPunct="1">
        <a:spcBef>
          <a:spcPct val="20000"/>
        </a:spcBef>
        <a:buFont typeface="Arial" panose="020B0604020202020204" pitchFamily="34" charset="0"/>
        <a:buChar char="»"/>
        <a:defRPr sz="2510" kern="1200">
          <a:solidFill>
            <a:schemeClr val="tx1"/>
          </a:solidFill>
          <a:latin typeface="+mn-lt"/>
          <a:ea typeface="+mn-ea"/>
          <a:cs typeface="+mn-cs"/>
        </a:defRPr>
      </a:lvl5pPr>
      <a:lvl6pPr marL="3126740" indent="-284480" algn="l" defTabSz="1136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10" kern="1200">
          <a:solidFill>
            <a:schemeClr val="tx1"/>
          </a:solidFill>
          <a:latin typeface="+mn-lt"/>
          <a:ea typeface="+mn-ea"/>
          <a:cs typeface="+mn-cs"/>
        </a:defRPr>
      </a:lvl6pPr>
      <a:lvl7pPr marL="3695065" indent="-284480" algn="l" defTabSz="1136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10" kern="1200">
          <a:solidFill>
            <a:schemeClr val="tx1"/>
          </a:solidFill>
          <a:latin typeface="+mn-lt"/>
          <a:ea typeface="+mn-ea"/>
          <a:cs typeface="+mn-cs"/>
        </a:defRPr>
      </a:lvl7pPr>
      <a:lvl8pPr marL="4263390" indent="-284480" algn="l" defTabSz="1136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10" kern="1200">
          <a:solidFill>
            <a:schemeClr val="tx1"/>
          </a:solidFill>
          <a:latin typeface="+mn-lt"/>
          <a:ea typeface="+mn-ea"/>
          <a:cs typeface="+mn-cs"/>
        </a:defRPr>
      </a:lvl8pPr>
      <a:lvl9pPr marL="4831715" indent="-284480" algn="l" defTabSz="113665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13665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68325" algn="l" defTabSz="113665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136650" algn="l" defTabSz="113665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705610" algn="l" defTabSz="113665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4pPr>
      <a:lvl5pPr marL="2273935" algn="l" defTabSz="113665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5pPr>
      <a:lvl6pPr marL="2842260" algn="l" defTabSz="113665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6pPr>
      <a:lvl7pPr marL="3410585" algn="l" defTabSz="113665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7pPr>
      <a:lvl8pPr marL="3979545" algn="l" defTabSz="113665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8pPr>
      <a:lvl9pPr marL="4547870" algn="l" defTabSz="1136650" rtl="0" eaLnBrk="1" latinLnBrk="0" hangingPunct="1">
        <a:defRPr sz="22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-图片 2" descr="C:\Users\huawei\Desktop\11814819.png118148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22860" y="4436745"/>
            <a:ext cx="12189460" cy="24079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1786317"/>
            <a:ext cx="12192000" cy="2051385"/>
            <a:chOff x="0" y="1786317"/>
            <a:chExt cx="12192000" cy="2051385"/>
          </a:xfrm>
        </p:grpSpPr>
        <p:sp>
          <p:nvSpPr>
            <p:cNvPr id="27" name="PA-文本框 18"/>
            <p:cNvSpPr txBox="1"/>
            <p:nvPr>
              <p:custDataLst>
                <p:tags r:id="rId2"/>
              </p:custDataLst>
            </p:nvPr>
          </p:nvSpPr>
          <p:spPr>
            <a:xfrm>
              <a:off x="951857" y="1832712"/>
              <a:ext cx="10288287" cy="1958594"/>
            </a:xfrm>
            <a:prstGeom prst="rect">
              <a:avLst/>
            </a:prstGeom>
            <a:noFill/>
          </p:spPr>
          <p:txBody>
            <a:bodyPr wrap="square" lIns="42970" tIns="21485" rIns="42970" bIns="21485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4500" b="1" spc="-141" dirty="0">
                  <a:solidFill>
                    <a:schemeClr val="accent1"/>
                  </a:solidFill>
                  <a:latin typeface="+mn-ea"/>
                </a:rPr>
                <a:t>向“新”而</a:t>
              </a:r>
              <a:r>
                <a:rPr lang="zh-CN" altLang="en-US" sz="4500" b="1" spc="-141" dirty="0" smtClean="0">
                  <a:solidFill>
                    <a:schemeClr val="accent1"/>
                  </a:solidFill>
                  <a:latin typeface="+mn-ea"/>
                </a:rPr>
                <a:t>行</a:t>
              </a:r>
              <a:endParaRPr lang="en-US" altLang="zh-CN" sz="4500" b="1" spc="-141" dirty="0" smtClean="0">
                <a:solidFill>
                  <a:schemeClr val="accent1"/>
                </a:solidFill>
                <a:latin typeface="+mn-ea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4500" b="1" spc="-141" dirty="0" smtClean="0">
                  <a:solidFill>
                    <a:schemeClr val="accent1"/>
                  </a:solidFill>
                  <a:latin typeface="+mn-ea"/>
                </a:rPr>
                <a:t>——</a:t>
              </a:r>
              <a:r>
                <a:rPr lang="zh-CN" altLang="en-US" sz="4500" b="1" spc="-141" dirty="0">
                  <a:solidFill>
                    <a:schemeClr val="accent1"/>
                  </a:solidFill>
                  <a:latin typeface="+mn-ea"/>
                </a:rPr>
                <a:t>发展新质生产力 赋能高质量发展</a:t>
              </a:r>
              <a:endParaRPr lang="zh-CN" altLang="en-US" sz="4500" spc="-141" dirty="0">
                <a:solidFill>
                  <a:schemeClr val="accent1"/>
                </a:solidFill>
                <a:latin typeface="+mn-ea"/>
              </a:endParaRPr>
            </a:p>
          </p:txBody>
        </p:sp>
        <p:sp>
          <p:nvSpPr>
            <p:cNvPr id="41" name="PA-任意多边形 40"/>
            <p:cNvSpPr/>
            <p:nvPr>
              <p:custDataLst>
                <p:tags r:id="rId3"/>
              </p:custDataLst>
            </p:nvPr>
          </p:nvSpPr>
          <p:spPr>
            <a:xfrm flipH="1">
              <a:off x="0" y="1786317"/>
              <a:ext cx="479376" cy="2051385"/>
            </a:xfrm>
            <a:custGeom>
              <a:avLst/>
              <a:gdLst>
                <a:gd name="connsiteX0" fmla="*/ 2413434 w 2413434"/>
                <a:gd name="connsiteY0" fmla="*/ 0 h 2051385"/>
                <a:gd name="connsiteX1" fmla="*/ 1018294 w 2413434"/>
                <a:gd name="connsiteY1" fmla="*/ 0 h 2051385"/>
                <a:gd name="connsiteX2" fmla="*/ 1018294 w 2413434"/>
                <a:gd name="connsiteY2" fmla="*/ 839 h 2051385"/>
                <a:gd name="connsiteX3" fmla="*/ 672606 w 2413434"/>
                <a:gd name="connsiteY3" fmla="*/ 839 h 2051385"/>
                <a:gd name="connsiteX4" fmla="*/ 568809 w 2413434"/>
                <a:gd name="connsiteY4" fmla="*/ 31033 h 2051385"/>
                <a:gd name="connsiteX5" fmla="*/ 487434 w 2413434"/>
                <a:gd name="connsiteY5" fmla="*/ 113221 h 2051385"/>
                <a:gd name="connsiteX6" fmla="*/ 29893 w 2413434"/>
                <a:gd name="connsiteY6" fmla="*/ 913314 h 2051385"/>
                <a:gd name="connsiteX7" fmla="*/ 0 w 2413434"/>
                <a:gd name="connsiteY7" fmla="*/ 1025695 h 2051385"/>
                <a:gd name="connsiteX8" fmla="*/ 29893 w 2413434"/>
                <a:gd name="connsiteY8" fmla="*/ 1137236 h 2051385"/>
                <a:gd name="connsiteX9" fmla="*/ 489095 w 2413434"/>
                <a:gd name="connsiteY9" fmla="*/ 1940684 h 2051385"/>
                <a:gd name="connsiteX10" fmla="*/ 568809 w 2413434"/>
                <a:gd name="connsiteY10" fmla="*/ 2021197 h 2051385"/>
                <a:gd name="connsiteX11" fmla="*/ 677590 w 2413434"/>
                <a:gd name="connsiteY11" fmla="*/ 2050546 h 2051385"/>
                <a:gd name="connsiteX12" fmla="*/ 1018294 w 2413434"/>
                <a:gd name="connsiteY12" fmla="*/ 2050546 h 2051385"/>
                <a:gd name="connsiteX13" fmla="*/ 1018294 w 2413434"/>
                <a:gd name="connsiteY13" fmla="*/ 2051385 h 2051385"/>
                <a:gd name="connsiteX14" fmla="*/ 2413434 w 2413434"/>
                <a:gd name="connsiteY14" fmla="*/ 2051385 h 205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3434" h="2051384">
                  <a:moveTo>
                    <a:pt x="2413434" y="0"/>
                  </a:moveTo>
                  <a:lnTo>
                    <a:pt x="1018294" y="0"/>
                  </a:lnTo>
                  <a:lnTo>
                    <a:pt x="1018294" y="839"/>
                  </a:lnTo>
                  <a:lnTo>
                    <a:pt x="672606" y="839"/>
                  </a:lnTo>
                  <a:cubicBezTo>
                    <a:pt x="636904" y="1680"/>
                    <a:pt x="601196" y="11745"/>
                    <a:pt x="568809" y="31033"/>
                  </a:cubicBezTo>
                  <a:cubicBezTo>
                    <a:pt x="533935" y="51159"/>
                    <a:pt x="506532" y="80514"/>
                    <a:pt x="487434" y="113221"/>
                  </a:cubicBezTo>
                  <a:lnTo>
                    <a:pt x="29893" y="913314"/>
                  </a:lnTo>
                  <a:cubicBezTo>
                    <a:pt x="10796" y="946859"/>
                    <a:pt x="0" y="984599"/>
                    <a:pt x="0" y="1025695"/>
                  </a:cubicBezTo>
                  <a:cubicBezTo>
                    <a:pt x="0" y="1066790"/>
                    <a:pt x="10796" y="1104532"/>
                    <a:pt x="29893" y="1137236"/>
                  </a:cubicBezTo>
                  <a:lnTo>
                    <a:pt x="489095" y="1940684"/>
                  </a:lnTo>
                  <a:cubicBezTo>
                    <a:pt x="507362" y="1973391"/>
                    <a:pt x="534768" y="2001068"/>
                    <a:pt x="568809" y="2021197"/>
                  </a:cubicBezTo>
                  <a:cubicBezTo>
                    <a:pt x="602856" y="2041321"/>
                    <a:pt x="641055" y="2050546"/>
                    <a:pt x="677590" y="2050546"/>
                  </a:cubicBezTo>
                  <a:lnTo>
                    <a:pt x="1018294" y="2050546"/>
                  </a:lnTo>
                  <a:lnTo>
                    <a:pt x="1018294" y="2051385"/>
                  </a:lnTo>
                  <a:lnTo>
                    <a:pt x="2413434" y="20513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2" name="PA-任意多边形 41"/>
            <p:cNvSpPr/>
            <p:nvPr>
              <p:custDataLst>
                <p:tags r:id="rId4"/>
              </p:custDataLst>
            </p:nvPr>
          </p:nvSpPr>
          <p:spPr>
            <a:xfrm>
              <a:off x="11712624" y="1786317"/>
              <a:ext cx="479376" cy="2051385"/>
            </a:xfrm>
            <a:custGeom>
              <a:avLst/>
              <a:gdLst>
                <a:gd name="connsiteX0" fmla="*/ 2413434 w 2413434"/>
                <a:gd name="connsiteY0" fmla="*/ 0 h 2051385"/>
                <a:gd name="connsiteX1" fmla="*/ 1018294 w 2413434"/>
                <a:gd name="connsiteY1" fmla="*/ 0 h 2051385"/>
                <a:gd name="connsiteX2" fmla="*/ 1018294 w 2413434"/>
                <a:gd name="connsiteY2" fmla="*/ 839 h 2051385"/>
                <a:gd name="connsiteX3" fmla="*/ 672606 w 2413434"/>
                <a:gd name="connsiteY3" fmla="*/ 839 h 2051385"/>
                <a:gd name="connsiteX4" fmla="*/ 568809 w 2413434"/>
                <a:gd name="connsiteY4" fmla="*/ 31033 h 2051385"/>
                <a:gd name="connsiteX5" fmla="*/ 487434 w 2413434"/>
                <a:gd name="connsiteY5" fmla="*/ 113221 h 2051385"/>
                <a:gd name="connsiteX6" fmla="*/ 29893 w 2413434"/>
                <a:gd name="connsiteY6" fmla="*/ 913314 h 2051385"/>
                <a:gd name="connsiteX7" fmla="*/ 0 w 2413434"/>
                <a:gd name="connsiteY7" fmla="*/ 1025695 h 2051385"/>
                <a:gd name="connsiteX8" fmla="*/ 29893 w 2413434"/>
                <a:gd name="connsiteY8" fmla="*/ 1137236 h 2051385"/>
                <a:gd name="connsiteX9" fmla="*/ 489095 w 2413434"/>
                <a:gd name="connsiteY9" fmla="*/ 1940684 h 2051385"/>
                <a:gd name="connsiteX10" fmla="*/ 568809 w 2413434"/>
                <a:gd name="connsiteY10" fmla="*/ 2021197 h 2051385"/>
                <a:gd name="connsiteX11" fmla="*/ 677590 w 2413434"/>
                <a:gd name="connsiteY11" fmla="*/ 2050546 h 2051385"/>
                <a:gd name="connsiteX12" fmla="*/ 1018294 w 2413434"/>
                <a:gd name="connsiteY12" fmla="*/ 2050546 h 2051385"/>
                <a:gd name="connsiteX13" fmla="*/ 1018294 w 2413434"/>
                <a:gd name="connsiteY13" fmla="*/ 2051385 h 2051385"/>
                <a:gd name="connsiteX14" fmla="*/ 2413434 w 2413434"/>
                <a:gd name="connsiteY14" fmla="*/ 2051385 h 2051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3434" h="2051384">
                  <a:moveTo>
                    <a:pt x="2413434" y="0"/>
                  </a:moveTo>
                  <a:lnTo>
                    <a:pt x="1018294" y="0"/>
                  </a:lnTo>
                  <a:lnTo>
                    <a:pt x="1018294" y="839"/>
                  </a:lnTo>
                  <a:lnTo>
                    <a:pt x="672606" y="839"/>
                  </a:lnTo>
                  <a:cubicBezTo>
                    <a:pt x="636904" y="1680"/>
                    <a:pt x="601196" y="11745"/>
                    <a:pt x="568809" y="31033"/>
                  </a:cubicBezTo>
                  <a:cubicBezTo>
                    <a:pt x="533935" y="51159"/>
                    <a:pt x="506532" y="80514"/>
                    <a:pt x="487434" y="113221"/>
                  </a:cubicBezTo>
                  <a:lnTo>
                    <a:pt x="29893" y="913314"/>
                  </a:lnTo>
                  <a:cubicBezTo>
                    <a:pt x="10796" y="946859"/>
                    <a:pt x="0" y="984599"/>
                    <a:pt x="0" y="1025695"/>
                  </a:cubicBezTo>
                  <a:cubicBezTo>
                    <a:pt x="0" y="1066790"/>
                    <a:pt x="10796" y="1104532"/>
                    <a:pt x="29893" y="1137236"/>
                  </a:cubicBezTo>
                  <a:lnTo>
                    <a:pt x="489095" y="1940684"/>
                  </a:lnTo>
                  <a:cubicBezTo>
                    <a:pt x="507362" y="1973391"/>
                    <a:pt x="534768" y="2001068"/>
                    <a:pt x="568809" y="2021197"/>
                  </a:cubicBezTo>
                  <a:cubicBezTo>
                    <a:pt x="602856" y="2041321"/>
                    <a:pt x="641055" y="2050546"/>
                    <a:pt x="677590" y="2050546"/>
                  </a:cubicBezTo>
                  <a:lnTo>
                    <a:pt x="1018294" y="2050546"/>
                  </a:lnTo>
                  <a:lnTo>
                    <a:pt x="1018294" y="2051385"/>
                  </a:lnTo>
                  <a:lnTo>
                    <a:pt x="2413434" y="20513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55" y="5428626"/>
            <a:ext cx="1019091" cy="30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2.12.14"/>
  <p:tag name="AS_TITLE" val="Aspose.Slides for .NET 4.0 Client Profile"/>
  <p:tag name="AS_VERSION" val="22.12"/>
  <p:tag name="ISPRING_PRESENTATION_TITLE" val="红色大气创业融资"/>
  <p:tag name="ISPRING_RESOURCE_PATHS_HASH_PRESENTER" val="c382a02a887896559a47a69b9d843758d6ecb6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E20000"/>
      </a:accent1>
      <a:accent2>
        <a:srgbClr val="10D6E0"/>
      </a:accent2>
      <a:accent3>
        <a:srgbClr val="129FAE"/>
      </a:accent3>
      <a:accent4>
        <a:srgbClr val="24CABA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13</Words>
  <Application>Microsoft Office PowerPoint</Application>
  <PresentationFormat>自定义</PresentationFormat>
  <Paragraphs>2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PowerPoint 演示文稿</vt:lpstr>
    </vt:vector>
  </TitlesOfParts>
  <Manager>摄图网</Manager>
  <Company>摄图网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摄图网</dc:title>
  <dc:subject>摄图网</dc:subject>
  <dc:creator>摄图网</dc:creator>
  <cp:keywords>摄图网</cp:keywords>
  <dc:description>摄图网</dc:description>
  <cp:lastModifiedBy>DELL</cp:lastModifiedBy>
  <cp:revision>37</cp:revision>
  <cp:lastPrinted>2023-01-05T02:22:00Z</cp:lastPrinted>
  <dcterms:created xsi:type="dcterms:W3CDTF">2023-01-05T02:22:00Z</dcterms:created>
  <dcterms:modified xsi:type="dcterms:W3CDTF">2026-06-05T09:19:47Z</dcterms:modified>
  <cp:category>摄图网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467AF4AFB71F4A22AF8E5F13DDD85738</vt:lpwstr>
  </property>
  <property fmtid="{D5CDD505-2E9C-101B-9397-08002B2CF9AE}" pid="3" name="KSOProductBuildVer">
    <vt:lpwstr>2052-11.8.2.11734</vt:lpwstr>
  </property>
</Properties>
</file>