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1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6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B70"/>
    <a:srgbClr val="36907E"/>
    <a:srgbClr val="FFCE21"/>
    <a:srgbClr val="233C7C"/>
    <a:srgbClr val="A00000"/>
    <a:srgbClr val="84F9A7"/>
    <a:srgbClr val="F5F5F5"/>
    <a:srgbClr val="C5374A"/>
    <a:srgbClr val="D0445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496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16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2026/6/15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2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image" Target="../media/image6.jpe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image" Target="../media/image2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slideMaster" Target="../slideMasters/slideMaster1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留白,平铺,看风景,概念,蓝色背景,纸飞机,交换,上装,飞,旅行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7560" b="7560"/>
          <a:stretch>
            <a:fillRect/>
          </a:stretch>
        </p:blipFill>
        <p:spPr>
          <a:xfrm>
            <a:off x="318" y="318"/>
            <a:ext cx="9333865" cy="52476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文本框"/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169545"/>
            <a:ext cx="8913495" cy="5013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195542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抽象波浪蓝色图案背景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b="966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圆角矩形 3"/>
          <p:cNvSpPr/>
          <p:nvPr userDrawn="1"/>
        </p:nvSpPr>
        <p:spPr>
          <a:xfrm>
            <a:off x="366713" y="607378"/>
            <a:ext cx="8601075" cy="403352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抽象波浪蓝色图案背景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b="966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228283" y="790893"/>
            <a:ext cx="887793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抽象波浪蓝色图案背景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b="966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白色亚麻织物质地起皱或底纹。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t="15648" r="68367"/>
          <a:stretch>
            <a:fillRect/>
          </a:stretch>
        </p:blipFill>
        <p:spPr>
          <a:xfrm>
            <a:off x="328930" y="635"/>
            <a:ext cx="2952750" cy="5247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2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4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5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5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7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8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40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4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5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6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7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8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9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5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蓝色的光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8"/>
          <a:srcRect t="26618" b="28412"/>
          <a:stretch>
            <a:fillRect/>
          </a:stretch>
        </p:blipFill>
        <p:spPr>
          <a:xfrm>
            <a:off x="10160" y="1169670"/>
            <a:ext cx="9334500" cy="315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特写天蓝色的图纸纸纹理背景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alphaModFix amt="75000"/>
          </a:blip>
          <a:srcRect t="7828" b="7828"/>
          <a:stretch>
            <a:fillRect/>
          </a:stretch>
        </p:blipFill>
        <p:spPr>
          <a:xfrm>
            <a:off x="0" y="0"/>
            <a:ext cx="9335135" cy="5247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全球运输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905" y="127000"/>
            <a:ext cx="431165" cy="431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 userDrawn="1"/>
        </p:nvGrpSpPr>
        <p:grpSpPr>
          <a:xfrm>
            <a:off x="0" y="-952"/>
            <a:ext cx="9334500" cy="5250180"/>
            <a:chOff x="15" y="-893"/>
            <a:chExt cx="14700" cy="8268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15" y="-893"/>
              <a:ext cx="14700" cy="8268"/>
              <a:chOff x="-768" y="1952"/>
              <a:chExt cx="14700" cy="8268"/>
            </a:xfrm>
          </p:grpSpPr>
          <p:pic>
            <p:nvPicPr>
              <p:cNvPr id="2" name="图片 1" descr="白色的宣纸纹理背景为中国绘画和日本工艺品书法的老米色"/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767" y="1952"/>
                <a:ext cx="14699" cy="8265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 userDrawn="1"/>
            </p:nvSpPr>
            <p:spPr>
              <a:xfrm>
                <a:off x="-768" y="1954"/>
                <a:ext cx="14700" cy="8266"/>
              </a:xfrm>
              <a:prstGeom prst="rect">
                <a:avLst/>
              </a:prstGeom>
              <a:gradFill>
                <a:gsLst>
                  <a:gs pos="7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 userDrawn="1"/>
          </p:nvSpPr>
          <p:spPr>
            <a:xfrm>
              <a:off x="15" y="-89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现在就出发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7201" t="14882" r="7570" b="15245"/>
          <a:stretch>
            <a:fillRect/>
          </a:stretch>
        </p:blipFill>
        <p:spPr>
          <a:xfrm>
            <a:off x="777875" y="790575"/>
            <a:ext cx="7778750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,50059538,4122981,4450987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4411517&quot;,&quot;origin&quot;:0,&quot;type&quot;:&quot;pictures&quot;,&quot;user&quot;:&quot;550025039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89541426&quot;,&quot;origin&quot;:0,&quot;type&quot;:&quot;pictures&quot;,&quot;user&quot;:&quot;550025039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89541426&quot;,&quot;origin&quot;:0,&quot;type&quot;:&quot;pictures&quot;,&quot;user&quot;:&quot;550025039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89541426&quot;,&quot;origin&quot;:0,&quot;type&quot;:&quot;pictures&quot;,&quot;user&quot;:&quot;550025039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00345788&quot;,&quot;origin&quot;:0,&quot;type&quot;:&quot;pictures&quot;,&quot;user&quot;:&quot;550025039&quot;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76817465&quot;,&quot;origin&quot;:0,&quot;type&quot;:&quot;pictures&quot;,&quot;user&quot;:&quot;550025039&quot;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0290362&quot;,&quot;origin&quot;:0,&quot;type&quot;:&quot;icons&quot;,&quot;user&quot;:&quot;550025039&quot;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3435_1780368733528&quot;,&quot;md5&quot;:&quot;8b22955807a67052eab62143f271ed3d&quot;}"/>
  <p:tag name="KSO_DOCER_RESOURCE_TRACE_INFO" val="{&quot;id&quot;:&quot;12934973435_1780368733528&quot;,&quot;origin&quot;:0,&quot;type&quot;:&quot;pictures&quot;,&quot;user&quot;:&quot;550025039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74299559&quot;,&quot;origin&quot;:0,&quot;type&quot;:&quot;pictures&quot;,&quot;user&quot;:&quot;550025039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自定义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思源宋体 CN</vt:lpstr>
      <vt:lpstr>黑体</vt:lpstr>
      <vt:lpstr>Arial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2930</cp:revision>
  <dcterms:created xsi:type="dcterms:W3CDTF">2019-01-24T00:58:00Z</dcterms:created>
  <dcterms:modified xsi:type="dcterms:W3CDTF">2026-06-15T02:27:29Z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882F85BE505B42E1BE46E7255721618D_13</vt:lpwstr>
  </property>
</Properties>
</file>