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9334500" cy="52482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8F"/>
    <a:srgbClr val="F94341"/>
    <a:srgbClr val="FEE3E3"/>
    <a:srgbClr val="C00000"/>
    <a:srgbClr val="EDECEC"/>
    <a:srgbClr val="192C76"/>
    <a:srgbClr val="3890C2"/>
    <a:srgbClr val="242424"/>
    <a:srgbClr val="24C6D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9" autoAdjust="0"/>
    <p:restoredTop sz="96271"/>
  </p:normalViewPr>
  <p:slideViewPr>
    <p:cSldViewPr snapToGrid="0" showGuides="1">
      <p:cViewPr varScale="1">
        <p:scale>
          <a:sx n="71" d="100"/>
          <a:sy n="71" d="100"/>
        </p:scale>
        <p:origin x="132" y="162"/>
      </p:cViewPr>
      <p:guideLst>
        <p:guide orient="horz" pos="188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customXmlProps" Target="../customXml/itemProps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2BC3-C9C3-4B8C-AD89-8C0B7CB59F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C7B4-9605-4599-B96E-08FF27C139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2701C7B4-9605-4599-B96E-08FF27C13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34736" y="275528"/>
            <a:ext cx="8265266" cy="551055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534736" y="4864860"/>
            <a:ext cx="2099378" cy="279450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3092867" y="4864860"/>
            <a:ext cx="3149066" cy="279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6701560" y="4864860"/>
            <a:ext cx="2099378" cy="279450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斜纹 1"/>
          <p:cNvSpPr/>
          <p:nvPr/>
        </p:nvSpPr>
        <p:spPr>
          <a:xfrm>
            <a:off x="13273" y="178"/>
            <a:ext cx="5553008" cy="5241750"/>
          </a:xfrm>
          <a:prstGeom prst="diagStripe">
            <a:avLst>
              <a:gd name="adj" fmla="val 560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1860777" y="-45627"/>
            <a:ext cx="2604238" cy="2604238"/>
          </a:xfrm>
          <a:prstGeom prst="diamond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菱形 32"/>
          <p:cNvSpPr/>
          <p:nvPr/>
        </p:nvSpPr>
        <p:spPr>
          <a:xfrm>
            <a:off x="-765175" y="2558415"/>
            <a:ext cx="2501265" cy="2323465"/>
          </a:xfrm>
          <a:prstGeom prst="diamond">
            <a:avLst/>
          </a:prstGeom>
          <a:blipFill rotWithShape="1">
            <a:blip r:embed="rId2" cstate="screen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384410" y="996589"/>
            <a:ext cx="1837324" cy="1837324"/>
          </a:xfrm>
          <a:prstGeom prst="diamond">
            <a:avLst/>
          </a:prstGeom>
          <a:blipFill>
            <a:blip r:embed="rId3" cstate="screen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1485770" y="2154420"/>
            <a:ext cx="1837324" cy="1837324"/>
          </a:xfrm>
          <a:prstGeom prst="diamond">
            <a:avLst/>
          </a:prstGeom>
          <a:blipFill rotWithShape="1">
            <a:blip r:embed="rId4" cstate="screen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10730" y="663884"/>
            <a:ext cx="1633951" cy="16339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040707" y="795133"/>
            <a:ext cx="1370252" cy="1370252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斜纹 40"/>
          <p:cNvSpPr/>
          <p:nvPr/>
        </p:nvSpPr>
        <p:spPr>
          <a:xfrm rot="5400000" flipH="1">
            <a:off x="7452487" y="3396107"/>
            <a:ext cx="1935045" cy="1826583"/>
          </a:xfrm>
          <a:prstGeom prst="diagStripe">
            <a:avLst>
              <a:gd name="adj" fmla="val 560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"/>
          <p:cNvSpPr txBox="1"/>
          <p:nvPr/>
        </p:nvSpPr>
        <p:spPr>
          <a:xfrm>
            <a:off x="4019205" y="2625635"/>
            <a:ext cx="4525778" cy="1426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zh-CN" altLang="en-US" sz="2755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itchFamily="18" charset="-122"/>
              </a:rPr>
              <a:t>树立和践行正确政绩观</a:t>
            </a:r>
            <a:endParaRPr lang="zh-CN" altLang="en-US" sz="2755" b="1" spc="25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思源宋体 CN" pitchFamily="18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2755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itchFamily="18" charset="-122"/>
              </a:rPr>
              <a:t>起决定性作用的是党性</a:t>
            </a:r>
            <a:endParaRPr lang="zh-CN" altLang="en-US" sz="2755" b="1" spc="25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思源宋体 CN" pitchFamily="18" charset="-122"/>
            </a:endParaRPr>
          </a:p>
        </p:txBody>
      </p:sp>
      <p:pic>
        <p:nvPicPr>
          <p:cNvPr id="4" name="图片 3" descr="首页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445" y="144145"/>
            <a:ext cx="1146175" cy="34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657119C-6982-421D-8BA7-E74DEB70A7D9-1">
      <extobjdata type="E657119C-6982-421D-8BA7-E74DEB70A7D9" data="ewoJIkNhdGVnb3J5IiA6ICJtaW5kX2ZyZWUiLAoJIkRlZmluaXRpb24iIDogIkpUZENKVEl5WTJocGJHUnlaVzRsTWpJbE0wRWxOVUlsTjBJbE1qSmphR2xzWkhKbGJpVXlNaVV6UVNVMVFpVTFSQ1V5UXlVeU1tbGtKVEl5SlROQkpUSXlOalE0TXpNNE1qZ3RNalpoWkMwMFlUYzFMV0kwTXprdFpETXdaakJoWldReVl6UXlKVEl5SlRKREpUSXlkR2wwYkdVbE1qSWxNMEVsTWpJbFJUWWxPVGdsUVVZbFJUWWxPRGdsT1RFbFJUUWxRa0lsUVVNbFJUVWxPRFVsT1VFbFJUY2xPVUVsT0RRbFJUWWxPREFsT1VRbFJUWWxPRE1sUWpNbFJUZ2xRamNsUVVZbFJUY2xRa0VsUWtZbFJUY2xPVUVsT0RRbFJUa2xPRGNsT0VRbFJUZ2xRVFlsT0RFbFJUVWxPRFlsT0RVbFJUVWxRVVVsUWprbE1qSWxNa01sTWpKd1lYSmxiblFsTWpJbE0wRWxNakp5YjI5MEpUSXlKVEpESlRJeWJHbHVaVk4wZVd4bEpUSXlKVE5CSlRkQ0pUSXljbUZ1Wkc5dFRHbHVaVU52Ykc5eUpUSXlKVE5CSlRJeUpUSXpOekk1UWpoRUpUSXlKVGRFSlRKREpUSXliR0Y1YjNWMEpUSXlKVE5CSlRJeWJXbHVaRjl2Y21jbE1qSWxNa01sTWpKemRIbHNaU1V5TWlVelFTVTNRaVV5TW1admJuUXRabUZ0YVd4NUpUSXlKVE5CSlRJeUpVVTFKVUZGSlRoQ0pVVTBKVUpFSlRrekpUSXlKVEpESlRJeVptOXVkQzF6YVhwbEpUSXlKVE5CSlRJeU1qSndlQ1V5TWlVM1JDVTNSQ1V5UXlVM1FpVXlNbU5vYVd4a2NtVnVKVEl5SlROQkpUVkNKVFZFSlRKREpUSXlhV1FsTWpJbE0wRWxNakkyWkRVeU5qa3hOeTFtT1RSaExUUmhPVEF0T1dVMllTMDRZV1UzTnpjME1XTXdPRE1sTWpJbE1rTWxNakowYVhSc1pTVXlNaVV6UVNVeU1pVkZOaVU1T0NWQlJpVkZOaVU0T0NVNU1TVkZOQ1ZDUWlWQlF5VkZOU1U0TlNVNVFTVkZOeVU1UVNVNE5DVkZOU1U1UmlWQ1FTVkZOaVU1UXlWQlF5VkZOaVU0TUNVNVJDVkZOaVU0TXlWQ015VkZOaVU1TmlWQ09TVkZOaVZDTXlVNU5TVkZNeVU0TUNVNE1TVkZOU1ZDTnlWQk5TVkZOQ1ZDUkNVNVF5VkZOaVU1TmlWQ09TVkZOaVZDTXlVNU5TVkZNeVU0TUNVNE1TVkZPU1ZCTWlVNE5pVkZOU1ZCUmlWQ1F5VkZOaVU1TmlWQ09TVkZOaVZDTXlVNU5TVXlNaVV5UXlVeU1uQmhjbVZ1ZENVeU1pVXpRU1V5TW5KdmIzUWxNaklsTWtNbE1qSnNhVzVsVTNSNWJHVWxNaklsTTBFbE4wSWxNakp5WVc1a2IyMU1hVzVsUTI5c2IzSWxNaklsTTBFbE1qSWxNak5GUlVRME9EUWxNaklsTjBRbE1rTWxNakp6ZEhsc1pTVXlNaVV6UVNVM1FpVXlNbVp2Ym5RdFptRnRhV3g1SlRJeUpUTkJKVEl5SlVVMUpVRkZKVGhDSlVVMEpVSkVKVGt6SlRJeUpUSkRKVEl5Wm05dWRDMXphWHBsSlRJeUpUTkJKVEl5TWpKd2VDVXlNaVUzUkNVM1JDVTFSQ1V5UXlVeU1uSnZiM1FsTWpJbE0wRjBjblZsSlRKREpUSXlkR2hsYldVbE1qSWxNMEVsTWpJbE4wSWxOVU1sTWpKaVlXTnJaM0p2ZFc1a0pUVkRKVEl5SlROQkpUVkRKVEl5SlRJelptWm1abVptSlRWREpUSXlKVEpESlRWREpUSXlkbVZ5YzJsdmJpVTFReVV5TWlVelFTVTFReVV5TW5ZMkxqRXVNU1UxUXlVeU1pVXlReVUxUXlVeU1tTnZiVzF2YmlVMVF5VXlNaVV6UVNVM1FpVTFReVV5TW1KdmJHUWxOVU1sTWpJbE0wRm1ZV3h6WlNVeVF5VTFReVV5TW1sMFlXeHBZeVUxUXlVeU1pVXpRV1poYkhObEpUSkRKVFZESlRJeWRHVjRkRUZzYVdkdUpUVkRKVEl5SlROQkpUVkRKVEl5YkdWbWRDVTFReVV5TWlVM1JDVXlReVUxUXlVeU1tTnZibTVsWTNScGIyNVRkSGxzWlNVMVF5VXlNaVV6UVNVM1FpVTFReVV5TW14cGJtVlhhV1IwYUNVMVF5VXlNaVV6UVRJbE1rTWxOVU1sTWpKc2FXNWxRMjlzYjNJbE5VTWxNaklsTTBFbE5VTWxNaklsTWpORE56WTFORVVsTlVNbE1qSWxNa01sTlVNbE1qSnNhVzVsVkhsd1pTVTFReVV5TWlVelFTVTFReVV5TW1SaGMyaGxaQ1UxUXlVeU1pVTNSQ1V5UXlVMVF5VXlNbk4xYlcxaGNubFViM0JwWXlVMVF5VXlNaVV6UVNVM1FpVTFReVV5TW1admJuUXRjMmw2WlNVMVF5VXlNaVV6UVNVMVF5VXlNakUwY0hnbE5VTWxNaklsTWtNbE5VTWxNakp6ZFcxdFlYSjVUR2x1WlVOdmJHOXlKVFZESlRJeUpUTkJKVFZESlRJeUpUSXpRemMyTlRSRkpUVkRKVEl5SlRKREpUVkRKVEl5YzNWdGJXRnllVXhwYm1WWGFXUjBhQ1UxUXlVeU1pVXpRVElsTWtNbE5VTWxNakp6ZFcxdFlYSjVUR2x1WlZSNWNHVWxOVU1sTWpJbE0wRWxOVU1sTWpKamRYSjJaVjlqYjIxd2JHVjRKVFZESlRJeUpUZEVKVEpESlRWREpUSXlZbTkxYm1SaGNubFRkSGxzWlNVMVF5VXlNaVV6UVNVM1FpVTFReVV5TW14cGJtVkRiMnh2Y2lVMVF5VXlNaVV6UVNVMVF5VXlNaVV5TTBNM05qVTBSU1UxUXlVeU1pVXlReVUxUXlVeU1teHBibVZYYVdSMGFDVTFReVV5TWlVelFUSWxNa01sTlVNbE1qSnNhVzVsVkhsd1pTVTFReVV5TWlVelFUSWxNa01sTlVNbE1qSmtZWE5vWVhKeVlYa2xOVU1sTWpJbE0wRWxOVU1sTWpJMkpUSkRNeVUxUXlVeU1pVXlReVUxUXlVeU1tWnBiR3dsTlVNbE1qSWxNMEVsTlVNbE1qSWxNak5ETnpZMU5FVWxOVU1sTWpJbE1rTWxOVU1sTWpKdmNHRmphWFI1SlRWREpUSXlKVE5CSlRWREpUSXlNQzR4SlRWREpUSXlKVGRFSlRKREpUVkRKVEl5WTJWdWRHVnlWRzl3YVdNbE5VTWxNaklsTTBFbE4wSWxOVU1sTWpKbWIyNTBMWE5wZW1VbE5VTWxNaklsTTBFek1DVXlReVUxUXlVeU1teHBibVZUZEhsc1pTVTFReVV5TWlVelFTVTNRaVUxUXlVeU1teHBibVZVZVhCbEpUVkRKVEl5SlROQkpUVkRKVEl5WTNWeWRtVWxOVU1sTWpJbE1rTWxOVU1sTWpKc2FXNWxWMmxrZEdnbE5VTWxNaklsTTBFekpUZEVKVEpESlRWREpUSXljMmhoY0dVbE5VTWxNaklsTTBFbE5VTWxNakp5WVdScFlXNXpVbVZqZEdGdVoyeGxKVFZESlRJeUpUSkRKVFZESlRJeVltRmphMmR5YjNWdVpDVTFReVV5TWlVelFTVTFReVV5TWlVeU0wTTNOalUwUlNVMVF5VXlNaVV5UXlVMVF5VXlNbUp2Y21SbGNpMWpiMnh2Y2lVMVF5VXlNaVV6UVNVMVF5VXlNaVV5TTBNM05qVTBSU1UxUXlVeU1pVXlReVUxUXlVeU1tWnZiblF0ZDJWcFoyaDBKVFZESlRJeUpUTkJKVFZESlRJeVltOXNaQ1UxUXlVeU1pVTNSQ1V5UXlVMVF5VXlNbk5sWTFSdmNHbGpKVFZESlRJeUpUTkJKVGRDSlRWREpUSXlabTl1ZEMxemFYcGxKVFZESlRJeUpUTkJNVGdsTWtNbE5VTWxNakpzYVc1bFUzUjViR1VsTlVNbE1qSWxNMEVsTjBJbE5VTWxNakpzYVc1bFZIbHdaU1UxUXlVeU1pVXpRU1UxUXlVeU1uSnZkVzVrUW5KdmEyVnVKVFZESlRJeUpUSkRKVFZESlRJeWJHbHVaVmRwWkhSb0pUVkRKVEl5SlROQk1pVTNSQ1V5UXlVMVF5VXlNbk5vWVhCbEpUVkRKVEl5SlROQkpUVkRKVEl5Y21Ga2FXRnVjMUpsWTNSaGJtZHNaU1UxUXlVeU1pVXlReVUxUXlVeU1tSmhZMnRuY205MWJtUWxOVU1sTWpJbE0wRWxOVU1sTWpKaGRYUnZRMjlzYjNJbE5VTWxNaklsTWtNbE5VTWxNakppYjNKa1pYSXRZMjlzYjNJbE5VTWxNaklsTTBFbE5VTWxNakpoZFhSdlEyOXNiM0lsTlVNbE1qSWxOMFFsTWtNbE5VTWxNakpqYUdsc1pGUnZjR2xqSlRWREpUSXlKVE5CSlRkQ0pUVkRKVEl5Wm05dWRDMXphWHBsSlRWREpUSXlKVE5CTVRRbE1rTWxOVU1sTWpKc2FXNWxVM1I1YkdVbE5VTWxNaklsTTBFbE4wSWxOVU1sTWpKc2FXNWxWSGx3WlNVMVF5VXlNaVV6UVNVMVF5VXlNbkp2ZFc1a1FuSnZhMlZ1SlRWREpUSXlKVEpESlRWREpUSXliR2x1WlZkcFpIUm9KVFZESlRJeUpUTkJNaVUzUkNVeVF5VTFReVV5TW5Ob1lYQmxKVFZESlRJeUpUTkJKVFZESlRJeWRXNWtaWEpzYVc1bEpUVkRKVEl5SlRKREpUVkRKVEl5WW05eVpHVnlMWGRwWkhSb0pUVkRKVEl5SlROQk1pVXlReVUxUXlVeU1tSnZjbVJsY2kxamIyeHZjaVUxUXlVeU1pVXpRU1UxUXlVeU1tRjFkRzlEYjJ4dmNpVTFReVV5TWlVeVF5VTFReVV5TW1Ob2FXeGtRbWRQY0dGamFYUjVKVFZESlRJeUpUTkJKVFZESlRJeU1DNHhOaVUxUXlVeU1pVXlReVUxUXlVeU1tRnVkR2xqYVhCaGRHVkNZV05yWjNKdmRXNWtKVFZESlRJeUpUTkJKVFZESlRJeVlYVjBiME52Ykc5eUpUVkRKVEl5SlRkRUpUSkRKVFZESlRJeWR6RWxOVU1sTWpJbE0wRXhKVEpESlRWREpUSXlkeklsTlVNbE1qSWxNMEV4TWlVeVF5VTFReVV5TW1GMWRHOURiMnh2Y2lVMVF5VXlNaVV6UVhSeWRXVWxNa01sTlVNbE1qSmpiMnh2Y2t4cGMzUWxOVU1sTWpJbE0wRWxOVUlsTlVNbE1qSWxNak0zTWpsQ09FUWxOVU1sTWpJbE1rTWxOVU1sTWpJbE1qTkZSVVEwT0RRbE5VTWxNaklsTWtNbE5VTWxNaklsTWpORk1UazROek1sTlVNbE1qSWxNa01sTlVNbE1qSWxNak5FUmtVNFJEY2xOVU1sTWpJbE5VUWxNa01sTlVNbE1qSnphMlZzWlhSdmJrbGtKVFZESlRJeUpUTkJKVFZESlRJeWJXbHVaRzFoY0Y5amRYSjJaVjluY21WbGJpMWtaV1poZFd4MEpUVkRKVEl5SlRKREpUVkRKVEl5WTI5c2IzSkRZWEprU1dRbE5VTWxNaklsTTBFbE5VTWxNakp6ZVhOMFpXMGxOVU1sTWpJbE1rTWxOVU1sTWpKamIyeHZjazFwYm05eVNXUWxOVU1sTWpJbE0wRWxOVU1sTWpKdGFXNWtMWE4wZVd4bE1TVTFReVV5TWlVM1JDVXlNaVV5UXlVeU1tbGtKVEl5SlROQkpUSXljbTl2ZENVeU1pVXlReVV5TW5ScGRHeGxKVEl5SlROQkpUSXlKVVUxSlVGRkpUbEZKVVUwSlVKQkpUaENKVVUySlVJeEpUZ3lKVVUySlRrNEpVRkdKVEl5SlRKREpUSXljM1J5ZFdOMGRYSmxKVEl5SlROQkpUSXliV2x1WkY5dmNtY2xNaklsTWtNbE1qSm1jbVZsUTJocGJHUnlaVzRsTWpJbE0wRWxOVUlsTlVRbE1rTWxNakowWlhoMFFYVjBiMWR5WVhCWGFXUjBhQ1V5TWlVelFUa3dNQ1V5UXlVeU1tUmhkR0VsTWpJbE0wRWxOMElsTWpKeWFXZG9kQzFqYjI1MFpXNTBMV2x1WkdWNEpUSXlKVE5CTWlVM1JDVXlReVV5TW1Wa2FYUnZjbFpsY25OcGIyNGxNaklsTTBFbE1qSldNaVV5TWlVeVF5VXlNbU52YlcxbGJuUnpKVEl5SlROQkpUVkNKVFZFSlRKREpUSXlkMkYwWlhKdFlYSnJKVEl5SlROQkpUSXlKVEl5SlRKREpUSXljMmh2ZDFkaGRHVnliV0Z5YXlVeU1pVXpRV1poYkhObEpUSkRKVEl5ZEc5a2IweHBjM1FsTWpJbE0wRWxOMElsTjBRbE1rTWxNakpwYzBKaFkydG5jbTkxYm1RbE1qSWxNMEYwY25WbEpUSkRKVEl5YzNSNWJHVWxNaklsTTBFbE4wSWxNakptYjI1MExXWmhiV2xzZVNVeU1pVXpRU1V5TWlWRk5TVkJSU1U0UWlWRk5DVkNSQ1U1TXlVeU1pVTNSQ1V5UXlVeU1teHBibVZUZEhsc1pTVXlNaVV6UVNVM1FpVTNSQ1UzUkE9PSIsCgkiRmlsZUlkIiA6ICI1YTA5YTBlNS1mYTA4LTQyZmYtYmVmYi02NThhNmY4NDBlMDciCn0K"/>
    </extobj>
    <extobj name="E657119C-6982-421D-8BA7-E74DEB70A7D9-2">
      <extobjdata type="E657119C-6982-421D-8BA7-E74DEB70A7D9" data="ewoJIkNhdGVnb3J5IiA6ICJtaW5kX2ZyZWUiLAoJIkRlZmluaXRpb24iIDogIkpUZENKVEl5WTJocGJHUnlaVzRsTWpJbE0wRWxOVUlsTjBJbE1qSnBaQ1V5TWlVelFTVXlNbUUyTVdNelkyTmlaREUwTlNVeU1pVXlReVV5TW5ScGRHeGxKVEl5SlROQkpUSXlKVVUxSlRsREpVRTRKVVUxSlRnMkpVSXpKVVUzSlVGRUpUazJKVVUxSlRnNUpUaEVKVVUzSlVKQ0pUaEdKVVU0SlVKR0pUZzNKVVU0SlVJd0pUZ3pKVVUySlRsR0pVRTFKVVUzSlVFd0pUazBKVVUzSlVFNUpVSTJKVVUzSlRsQkpUZzBKVVU0SlVGRkpVRTBKVVUzSlRsR0pVRTFKVVUzSlVFNEpUaENKVVUxSlVKQkpUaEdKVEl5SlRKREpUSXljR0Z5Wlc1MEpUSXlKVE5CSlRJeWNtOXZkQ1V5TWlVeVF5VXlNbU5vYVd4a2NtVnVKVEl5SlROQkpUVkNKVFZFSlRKREpUSXlkWEJrWVhSbFZHVjRkQ1V5TWlVelFYUnlkV1VsTWtNbE1qSnNhVzVsVTNSNWJHVWxNaklsTTBFbE4wSWxNakp5WVc1a2IyMU1hVzVsUTI5c2IzSWxNaklsTTBFbE1qSWxNak0zTWpsQ09FUWxNaklsTjBRbE1rTWxNakp6ZEhsc1pTVXlNaVV6UVNVM1FpVXlNbVp2Ym5RdGMybDZaU1V5TWlVelFTVXlNakl5Y0hnbE1qSWxNa01sTWpKbWIyNTBMV1poYldsc2VTVXlNaVV6UVNVeU1pVkZOU1ZCUlNVNFFpVkZOQ1ZDUkNVNU15VXlNaVUzUkNVM1JDVXlReVUzUWlVeU1tbGtKVEl5SlROQkpUSXlOVEZsTVdFeFltWXdNREk0SlRJeUpUSkRKVEl5ZEdsMGJHVWxNaklsTTBFbE1qSWxSVFVsT1VNbFFUZ2xSVFVsT0RZbFFqTWxSVGNsUVVRbE9UWWxSVFFsUWpnbFFVUWxSVFVsUWtJbFFrRWxSVGNsUVVJbE9FSWxSVFVsUVVZbFFqa2xSVFFsUWpnbE9UTWxSVFFsUWpnbE9VRWxSVGNsT1VZbFFUVWxSVGdsUVVZbE9EWWxSVFFsUWpnbE9FVWxSVFVsUVVVbFFUSWxSVGdsUVRjbE9ESWxSVGdsUVRjbE9EUWxSVFVsUWtVbE9FSWxSVGNsT1VFbE9EUWxSVFlsT1RVbFFVTWxSVGNsT1RVbE9FWWxSVFFsUWprbE9FSWxSVFVsUWtZbE9ETWxSVE1sT0RBbE9ERWxSVGtsT0RFbFFqVWxSVFVsUWtVbFFVRWxSVGdsUVRjbE9EUWxSVFVsUWtVbE9FSWxNaklsTWtNbE1qSndZWEpsYm5RbE1qSWxNMEVsTWpKeWIyOTBKVEl5SlRKREpUSXlZMmhwYkdSeVpXNGxNaklsTTBFbE5VSWxOVVFsTWtNbE1qSjFjR1JoZEdWVVpYaDBKVEl5SlROQmRISjFaU1V5UXlVeU1teHBibVZUZEhsc1pTVXlNaVV6UVNVM1FpVXlNbkpoYm1SdmJVeHBibVZEYjJ4dmNpVXlNaVV6UVNVeU1pVXlNMFZGUkRRNE5DVXlNaVUzUkNVeVF5VXlNbk4wZVd4bEpUSXlKVE5CSlRkQ0pUSXlabTl1ZEMxemFYcGxKVEl5SlROQkpUSXlNakp3ZUNVeU1pVXlReVV5TW1admJuUXRabUZ0YVd4NUpUSXlKVE5CSlRJeUpVVTFKVUZGSlRoQ0pVVTBKVUpFSlRrekpUSXlKVGRFSlRkRUpUSkRKVGRDSlRJeWFXUWxNaklsTTBFbE1qSmlOakUzT1dWbU5XVXdZak1sTWpJbE1rTWxNakowYVhSc1pTVXlNaVV6UVNVeU1pVkZOU1U1UXlWQk9DVkZOU1U0TmlWQ015VkZOeVZCUkNVNU5pVkZOU1U1TUNVNFJTVkZOaVU0UlNWQk5TVkZOU1U0UmlVNU55VkZOaVU1TnlWQ05pVkZPU1U1TnlWQ05DVkZOQ1ZDT0NVNFJTVkZOU1ZCUlNVNVJTVkZPQ1ZDTnlWQ05TVkZOeVU1UVNVNE5DVkZOaVZCTXlVNE1DVkZPU1ZCUVNVNFF5VXlNaVV5UXlVeU1uQmhjbVZ1ZENVeU1pVXpRU1V5TW5KdmIzUWxNaklsTWtNbE1qSmphR2xzWkhKbGJpVXlNaVV6UVNVMVFpVTFSQ1V5UXlVeU1uVndaR0YwWlZSbGVIUWxNaklsTTBGMGNuVmxKVEpESlRJeWJHbHVaVk4wZVd4bEpUSXlKVE5CSlRkQ0pUSXljbUZ1Wkc5dFRHbHVaVU52Ykc5eUpUSXlKVE5CSlRJeUpUSXpSVEU1T0RjekpUSXlKVGRFSlRKREpUSXljM1I1YkdVbE1qSWxNMEVsTjBJbE1qSm1iMjUwTFdaaGJXbHNlU1V5TWlVelFTVXlNaVZGTlNWQlJTVTRRaVZGTkNWQ1JDVTVNeVV5TWlVeVF5VXlNbVp2Ym5RdGMybDZaU1V5TWlVelFTVXlNakl5Y0hnbE1qSWxOMFFsTjBRbE5VUWxNa01sTWpKeWIyOTBKVEl5SlROQmRISjFaU1V5UXlVeU1uUm9aVzFsSlRJeUpUTkJKVEl5SlRkQ0pUVkRKVEl5WW1GamEyZHliM1Z1WkNVMVF5VXlNaVV6UVNVMVF5VXlNaVV5TTJabVptWm1aaVUxUXlVeU1pVXlReVUxUXlVeU1uWmxjbk5wYjI0bE5VTWxNaklsTTBFbE5VTWxNakoyTmk0eExqRWxOVU1sTWpJbE1rTWxOVU1sTWpKamIyMXRiMjRsTlVNbE1qSWxNMEVsTjBJbE5VTWxNakppYjJ4a0pUVkRKVEl5SlROQlptRnNjMlVsTWtNbE5VTWxNakpwZEdGc2FXTWxOVU1sTWpJbE0wRm1ZV3h6WlNVeVF5VTFReVV5TW5SbGVIUkJiR2xuYmlVMVF5VXlNaVV6UVNVMVF5VXlNbXhsWm5RbE5VTWxNaklsTjBRbE1rTWxOVU1sTWpKamIyNXVaV04wYVc5dVUzUjViR1VsTlVNbE1qSWxNMEVsTjBJbE5VTWxNakpzYVc1bFYybGtkR2dsTlVNbE1qSWxNMEV5SlRKREpUVkRKVEl5YkdsdVpVTnZiRzl5SlRWREpUSXlKVE5CSlRWREpUSXlKVEl6UXpjMk5UUkZKVFZESlRJeUpUSkRKVFZESlRJeWJHbHVaVlI1Y0dVbE5VTWxNaklsTTBFbE5VTWxNakprWVhOb1pXUWxOVU1sTWpJbE4wUWxNa01sTlVNbE1qSnpkVzF0WVhKNVZHOXdhV01sTlVNbE1qSWxNMEVsTjBJbE5VTWxNakptYjI1MExYTnBlbVVsTlVNbE1qSWxNMEVsTlVNbE1qSXhOSEI0SlRWREpUSXlKVEpESlRWREpUSXljM1Z0YldGeWVVeHBibVZEYjJ4dmNpVTFReVV5TWlVelFTVTFReVV5TWlVeU0wTTNOalUwUlNVMVF5VXlNaVV5UXlVMVF5VXlNbk4xYlcxaGNubE1hVzVsVjJsa2RHZ2xOVU1sTWpJbE0wRXlKVEpESlRWREpUSXljM1Z0YldGeWVVeHBibVZVZVhCbEpUVkRKVEl5SlROQkpUVkRKVEl5WTNWeWRtVmZZMjl0Y0d4bGVDVTFReVV5TWlVM1JDVXlReVUxUXlVeU1tSnZkVzVrWVhKNVUzUjViR1VsTlVNbE1qSWxNMEVsTjBJbE5VTWxNakpzYVc1bFEyOXNiM0lsTlVNbE1qSWxNMEVsTlVNbE1qSWxNak5ETnpZMU5FVWxOVU1sTWpJbE1rTWxOVU1sTWpKc2FXNWxWMmxrZEdnbE5VTWxNaklsTTBFeUpUSkRKVFZESlRJeWJHbHVaVlI1Y0dVbE5VTWxNaklsTTBFeUpUSkRKVFZESlRJeVpHRnphR0Z5Y21GNUpUVkRKVEl5SlROQkpUVkRKVEl5TmlVeVF6TWxOVU1sTWpJbE1rTWxOVU1sTWpKbWFXeHNKVFZESlRJeUpUTkJKVFZESlRJeUpUSXpRemMyTlRSRkpUVkRKVEl5SlRKREpUVkRKVEl5YjNCaFkybDBlU1UxUXlVeU1pVXpRU1UxUXlVeU1qQXVNU1UxUXlVeU1pVTNSQ1V5UXlVMVF5VXlNbU5sYm5SbGNsUnZjR2xqSlRWREpUSXlKVE5CSlRkQ0pUVkRKVEl5Wm05dWRDMXphWHBsSlRWREpUSXlKVE5CTXpBbE1rTWxOVU1sTWpKc2FXNWxVM1I1YkdVbE5VTWxNaklsTTBFbE4wSWxOVU1sTWpKc2FXNWxWSGx3WlNVMVF5VXlNaVV6UVNVMVF5VXlNbU4xY25abEpUVkRKVEl5SlRKREpUVkRKVEl5YkdsdVpWZHBaSFJvSlRWREpUSXlKVE5CTXlVM1JDVXlReVUxUXlVeU1uTm9ZWEJsSlRWREpUSXlKVE5CSlRWREpUSXljbUZrYVdGdWMxSmxZM1JoYm1kc1pTVTFReVV5TWlVeVF5VTFReVV5TW1KaFkydG5jbTkxYm1RbE5VTWxNaklsTTBFbE5VTWxNaklsTWpORE56WTFORVVsTlVNbE1qSWxNa01sTlVNbE1qSmliM0prWlhJdFkyOXNiM0lsTlVNbE1qSWxNMEVsTlVNbE1qSWxNak5ETnpZMU5FVWxOVU1sTWpJbE1rTWxOVU1sTWpKbWIyNTBMWGRsYVdkb2RDVTFReVV5TWlVelFTVTFReVV5TW1KdmJHUWxOVU1sTWpJbE4wUWxNa01sTlVNbE1qSnpaV05VYjNCcFl5VTFReVV5TWlVelFTVTNRaVUxUXlVeU1tWnZiblF0YzJsNlpTVTFReVV5TWlVelFURTRKVEpESlRWREpUSXliR2x1WlZOMGVXeGxKVFZESlRJeUpUTkJKVGRDSlRWREpUSXliR2x1WlZSNWNHVWxOVU1sTWpJbE0wRWxOVU1sTWpKeWIzVnVaRUp5YjJ0bGJpVTFReVV5TWlVeVF5VTFReVV5TW14cGJtVlhhV1IwYUNVMVF5VXlNaVV6UVRJbE4wUWxNa01sTlVNbE1qSnphR0Z3WlNVMVF5VXlNaVV6UVNVMVF5VXlNbkpoWkdsaGJuTlNaV04wWVc1bmJHVWxOVU1sTWpJbE1rTWxOVU1sTWpKaVlXTnJaM0p2ZFc1a0pUVkRKVEl5SlROQkpUVkRKVEl5WVhWMGIwTnZiRzl5SlRWREpUSXlKVEpESlRWREpUSXlZbTl5WkdWeUxXTnZiRzl5SlRWREpUSXlKVE5CSlRWREpUSXlZWFYwYjBOdmJHOXlKVFZESlRJeUpUZEVKVEpESlRWREpUSXlZMmhwYkdSVWIzQnBZeVUxUXlVeU1pVXpRU1UzUWlVMVF5VXlNbVp2Ym5RdGMybDZaU1UxUXlVeU1pVXpRVEUwSlRKREpUVkRKVEl5YkdsdVpWTjBlV3hsSlRWREpUSXlKVE5CSlRkQ0pUVkRKVEl5YkdsdVpWUjVjR1VsTlVNbE1qSWxNMEVsTlVNbE1qSnliM1Z1WkVKeWIydGxiaVUxUXlVeU1pVXlReVUxUXlVeU1teHBibVZYYVdSMGFDVTFReVV5TWlVelFUSWxOMFFsTWtNbE5VTWxNakp6YUdGd1pTVTFReVV5TWlVelFTVTFReVV5TW5WdVpHVnliR2x1WlNVMVF5VXlNaVV5UXlVMVF5VXlNbUp2Y21SbGNpMTNhV1IwYUNVMVF5VXlNaVV6UVRJbE1rTWxOVU1sTWpKaWIzSmtaWEl0WTI5c2IzSWxOVU1sTWpJbE0wRWxOVU1sTWpKaGRYUnZRMjlzYjNJbE5VTWxNaklsTWtNbE5VTWxNakpqYUdsc1pFSm5UM0JoWTJsMGVTVTFReVV5TWlVelFTVTFReVV5TWpBdU1UWWxOVU1sTWpJbE1rTWxOVU1sTWpKaGJuUnBZMmx3WVhSbFFtRmphMmR5YjNWdVpDVTFReVV5TWlVelFTVTFReVV5TW1GMWRHOURiMnh2Y2lVMVF5VXlNaVUzUkNVeVF5VTFReVV5TW5jeEpUVkRKVEl5SlROQk1TVXlReVUxUXlVeU1uY3lKVFZESlRJeUpUTkJNVElsTWtNbE5VTWxNakpoZFhSdlEyOXNiM0lsTlVNbE1qSWxNMEYwY25WbEpUSkRKVFZESlRJeVkyOXNiM0pNYVhOMEpUVkRKVEl5SlROQkpUVkNKVFZESlRJeUpUSXpOekk1UWpoRUpUVkRKVEl5SlRKREpUVkRKVEl5SlRJelJVVkVORGcwSlRWREpUSXlKVEpESlRWREpUSXlKVEl6UlRFNU9EY3pKVFZESlRJeUpUSkRKVFZESlRJeUpUSXpSRVpGT0VRM0pUVkRKVEl5SlRWRUpUSkRKVFZESlRJeWMydGxiR1YwYjI1SlpDVTFReVV5TWlVelFTVTFReVV5TW0xcGJtUnRZWEJmWTNWeWRtVmZaM0psWlc0dFpHVm1ZWFZzZENVMVF5VXlNaVV5UXlVMVF5VXlNbU52Ykc5eVEyRnlaRWxrSlRWREpUSXlKVE5CSlRWREpUSXljM2x6ZEdWdEpUVkRKVEl5SlRKREpUVkRKVEl5WTI5c2IzSk5hVzV2Y2tsa0pUVkRKVEl5SlROQkpUVkRKVEl5YldsdVpDMXpkSGxzWlRFbE5VTWxNaklsTjBRbE1qSWxNa01sTWpKcFpDVXlNaVV6UVNVeU1uSnZiM1FsTWpJbE1rTWxNakowYVhSc1pTVXlNaVV6UVNVeU1pVkZPQ1ZCTmlVNE1TVkZOaVZDTVNVNE1pVkZOU1U0TlNVNVFTVkZOU1U1TVNVNU9DVkZOU1ZDT1NWQ01pVkZPU1U0TXlWQk9DVXlNaVV5UXlVeU1uTjBjblZqZEhWeVpTVXlNaVV6UVNVeU1tMXBibVJmWm5KbFpTVXlNaVV5UXlVeU1tWnlaV1ZEYUdsc1pISmxiaVV5TWlVelFTVTFRaVUxUkNVeVF5VXlNblJsZUhSQmRYUnZWM0poY0ZkcFpIUm9KVEl5SlROQk9UQXdKVEpESlRJeVpHRjBZU1V5TWlVelFTVTNRaVV5TW5KcFoyaDBMV052Ym5SbGJuUXRhVzVrWlhnbE1qSWxNMEV6SlRkRUpUSkRKVEl5WldScGRHOXlWbVZ5YzJsdmJpVXlNaVV6UVNVeU1sWXlKVEl5SlRKREpUSXlZMjl0YldWdWRITWxNaklsTTBFbE5VSWxOVVFsTWtNbE1qSjNZWFJsY20xaGNtc2xNaklsTTBFbE1qSWxNaklsTWtNbE1qSnphRzkzVjJGMFpYSnRZWEpySlRJeUpUTkJabUZzYzJVbE1rTWxNakowYjJSdlRHbHpkQ1V5TWlVelFTVTNRaVUzUkNVeVF5VXlNbk4wZVd4bEpUSXlKVE5CSlRkQ0pUSXlabTl1ZEMxbVlXMXBiSGtsTWpJbE0wRWxNaklsUlRVbFFVVWxPRUlsUlRRbFFrUWxPVE1sTWpJbE4wUWxNa01sTWpKc2FXNWxVM1I1YkdVbE1qSWxNMEVsTjBJbE4wUWxOMFE9IiwKCSJGaWxlSWQiIDogIjgwYWM5ZWI0LTBjYzktNGMwZC05ZGY4LTI3YTFiOTFlMzU0OCIKfQo="/>
    </extobj>
    <extobj name="E657119C-6982-421D-8BA7-E74DEB70A7D9-3">
      <extobjdata type="E657119C-6982-421D-8BA7-E74DEB70A7D9" data="ewoJIkNhdGVnb3J5IiA6ICJtaW5kX2ZyZWUiLAoJIkRlZmluaXRpb24iIDogIkpUZENKVEl5WTJocGJHUnlaVzRsTWpJbE0wRWxOVUlsTjBJbE1qSnBaQ1V5TWlVelFTVXlNalF5TVRGbFptVmxObVV3TXlVeU1pVXlReVV5TW5ScGRHeGxKVEl5SlROQkpUSXlKVVUwSlVJNEpUaEVKVVU0SlRnekpVSkVKVVU0SlVGRkpVRTBKVVUwSlVJNEpVSkJKVVUxSlRsREpVRTRKVVU0SlRnM0pVRkJKVVUxSlVJM0pVSXhKVVUwSlVKQ0pVSkNKVVUwSlVJNEpUaEJKVVUxSlRnM0pVSkJKVVUwSlVJNEpUaEVKVVUwSlVKQkpUZzJKVVUySlRnNEpUa3dKVVUzSlVKQ0pVRTVKVVUxSlVJd0pVSXhKVVUySlVJMkpUZzRKVVUySlRsRkpUZ3hKVVUySlRnM0pUZzRKVVUySlRnd0pVRXdKVVV6SlRnd0pUZ3hKVVV5SlRnd0pUbERKVVU0SlVKQkpVSkJKVVUxSlVJNUpVSXpKVVUySlRrM0pVRXdKVVUwSlVJNEpVSkJKVVV5SlRnd0pUbEVKVEl5SlRKREpUSXljR0Z5Wlc1MEpUSXlKVE5CSlRJeWNtOXZkQ1V5TWlVeVF5VXlNbU5vYVd4a2NtVnVKVEl5SlROQkpUVkNKVFZFSlRKREpUSXlkWEJrWVhSbFZHVjRkQ1V5TWlVelFYUnlkV1VsTWtNbE1qSnNhVzVsVTNSNWJHVWxNaklsTTBFbE4wSWxNakp5WVc1a2IyMU1hVzVsUTI5c2IzSWxNaklsTTBFbE1qSWxNak5GTVVJNVFqa2xNaklsTjBRbE1rTWxNakp6ZEhsc1pTVXlNaVV6UVNVM1FpVXlNbVp2Ym5RdGMybDZaU1V5TWlVelFTVXlNakl5Y0hnbE1qSWxNa01sTWpKbWIyNTBMV1poYldsc2VTVXlNaVV6UVNVeU1pVkZOU1ZCUlNVNFFpVkZOQ1ZDUkNVNU15VXlNaVUzUkNVM1JDVXlReVUzUWlVeU1tbGtKVEl5SlROQkpUSXlPVEEwTVdKbE5tVTBZamswSlRJeUpUSkRKVEl5ZEdsMGJHVWxNaklsTTBFbE1qSWxSVFFsUWprbE9VWWxSVFFsUWpnbE9FUWxSVGdsT0RNbFFrUWxSVFlsT1RBbE9VVWxSVGNsUVVJbFFVUWxSVFlsUWpNbFFrUWxSVGdsT0RBbE9FTWxSVFlsUWpnbE9UUWxSVGNsT1VFbE9EUWxSVGNsT1VZbFFVUWxSVFlsT1VNbE9VWWxSVGdsUVRFbE9FTWxSVFFsUWpnbFFrRWxNaklsTWtNbE1qSndZWEpsYm5RbE1qSWxNMEVsTWpKeWIyOTBKVEl5SlRKREpUSXlZMmhwYkdSeVpXNGxNaklsTTBFbE5VSWxOVVFsTWtNbE1qSjFjR1JoZEdWVVpYaDBKVEl5SlROQmRISjFaU1V5UXlVeU1teHBibVZUZEhsc1pTVXlNaVV6UVNVM1FpVXlNbkpoYm1SdmJVeHBibVZEYjJ4dmNpVXlNaVV6UVNVeU1pVXlNMFV4UkRkRFFpVXlNaVUzUkNVeVF5VXlNbk4wZVd4bEpUSXlKVE5CSlRkQ0pUSXlabTl1ZEMxbVlXMXBiSGtsTWpJbE0wRWxNaklsUlRVbFFVVWxPRUlsUlRRbFFrUWxPVE1sTWpJbE1rTWxNakptYjI1MExYTnBlbVVsTWpJbE0wRWxNakl5TW5CNEpUSXlKVGRFSlRkRUpUVkVKVEpESlRJeWNtOXZkQ1V5TWlVelFYUnlkV1VsTWtNbE1qSjBhR1Z0WlNVeU1pVXpRU1V5TWlVM1FpVTFReVV5TW1KaFkydG5jbTkxYm1RbE5VTWxNaklsTTBFbE5VTWxNaklsTWpObVptWm1abVlsTlVNbE1qSWxNa01sTlVNbE1qSjJaWEp6YVc5dUpUVkRKVEl5SlROQkpUVkRKVEl5ZGpZdU1TNHhKVFZESlRJeUpUSkRKVFZESlRJeVkyOXRiVzl1SlRWREpUSXlKVE5CSlRkQ0pUVkRKVEl5WW05c1pDVTFReVV5TWlVelFXWmhiSE5sSlRKREpUVkRKVEl5YVhSaGJHbGpKVFZESlRJeUpUTkJabUZzYzJVbE1rTWxOVU1sTWpKMFpYaDBRV3hwWjI0bE5VTWxNaklsTTBFbE5VTWxNakpzWldaMEpUVkRKVEl5SlRkRUpUSkRKVFZESlRJeVkyOXVibVZqZEdsdmJsTjBlV3hsSlRWREpUSXlKVE5CSlRkQ0pUVkRKVEl5YkdsdVpWZHBaSFJvSlRWREpUSXlKVE5CTWlVeVF5VTFReVV5TW14cGJtVkRiMnh2Y2lVMVF5VXlNaVV6UVNVMVF5VXlNaVV5TXpJNE5FWTNPQ1UxUXlVeU1pVXlReVUxUXlVeU1teHBibVZVZVhCbEpUVkRKVEl5SlROQkpUVkRKVEl5WkdGemFHVmtKVFZESlRJeUpUZEVKVEpESlRWREpUSXljM1Z0YldGeWVWUnZjR2xqSlRWREpUSXlKVE5CSlRkQ0pUVkRKVEl5Wm05dWRDMXphWHBsSlRWREpUSXlKVE5CSlRWREpUSXlNVFJ3ZUNVMVF5VXlNaVV5UXlVMVF5VXlNbk4xYlcxaGNubE1hVzVsUTI5c2IzSWxOVU1sTWpJbE0wRWxOVU1sTWpJbE1qTXlPRFJHTnpnbE5VTWxNaklsTWtNbE5VTWxNakp6ZFcxdFlYSjVUR2x1WlZkcFpIUm9KVFZESlRJeUpUTkJNaVV5UXlVMVF5VXlNbk4xYlcxaGNubE1hVzVsVkhsd1pTVTFReVV5TWlVelFTVTFReVV5TW1OMWNuWmxYMk52YlhCc1pYZ2xOVU1sTWpJbE4wUWxNa01sTlVNbE1qSmliM1Z1WkdGeWVWTjBlV3hsSlRWREpUSXlKVE5CSlRkQ0pUVkRKVEl5YkdsdVpVTnZiRzl5SlRWREpUSXlKVE5CSlRWREpUSXlKVEl6TWpnMFJqYzRKVFZESlRJeUpUSkRKVFZESlRJeWJHbHVaVmRwWkhSb0pUVkRKVEl5SlROQk1pVXlReVUxUXlVeU1teHBibVZVZVhCbEpUVkRKVEl5SlROQk1pVXlReVUxUXlVeU1tUmhjMmhoY25KaGVTVTFReVV5TWlVelFTVTFReVV5TWpZbE1rTXpKVFZESlRJeUpUSkRKVFZESlRJeVptbHNiQ1UxUXlVeU1pVXpRU1UxUXlVeU1pVXlNekk0TkVZM09DVTFReVV5TWlVeVF5VTFReVV5TW05d1lXTnBkSGtsTlVNbE1qSWxNMEVsTlVNbE1qSXdMakVsTlVNbE1qSWxOMFFsTWtNbE5VTWxNakpqWlc1MFpYSlViM0JwWXlVMVF5VXlNaVV6UVNVM1FpVTFReVV5TW1admJuUXRjMmw2WlNVMVF5VXlNaVV6UVRNd0pUSkRKVFZESlRJeWJHbHVaVk4wZVd4bEpUVkRKVEl5SlROQkpUZENKVFZESlRJeWJHbHVaVlI1Y0dVbE5VTWxNaklsTTBFbE5VTWxNakpqZFhKMlpTVTFReVV5TWlVeVF5VTFReVV5TW14cGJtVlhhV1IwYUNVMVF5VXlNaVV6UVRNbE4wUWxNa01sTlVNbE1qSnphR0Z3WlNVMVF5VXlNaVV6UVNVMVF5VXlNbkpoWkdsaGJuTlNaV04wWVc1bmJHVWxOVU1sTWpJbE1rTWxOVU1sTWpKaVlXTnJaM0p2ZFc1a0pUVkRKVEl5SlROQkpUVkRKVEl5SlRJek1qZzBSamM0SlRWREpUSXlKVEpESlRWREpUSXlZbTl5WkdWeUxXTnZiRzl5SlRWREpUSXlKVE5CSlRWREpUSXlKVEl6TWpnMFJqYzRKVFZESlRJeUpUSkRKVFZESlRJeVptOXVkQzEzWldsbmFIUWxOVU1sTWpJbE0wRWxOVU1sTWpKaWIyeGtKVFZESlRJeUpUZEVKVEpESlRWREpUSXljMlZqVkc5d2FXTWxOVU1sTWpJbE0wRWxOMElsTlVNbE1qSm1iMjUwTFhOcGVtVWxOVU1sTWpJbE0wRXhPQ1V5UXlVMVF5VXlNbXhwYm1WVGRIbHNaU1UxUXlVeU1pVXpRU1UzUWlVMVF5VXlNbXhwYm1WVWVYQmxKVFZESlRJeUpUTkJKVFZESlRJeWNtOTFibVJDY205clpXNGxOVU1sTWpJbE1rTWxOVU1sTWpKc2FXNWxWMmxrZEdnbE5VTWxNaklsTTBFeUpUZEVKVEpESlRWREpUSXljMmhoY0dVbE5VTWxNaklsTTBFbE5VTWxNakp5WVdScFlXNXpVbVZqZEdGdVoyeGxKVFZESlRJeUpUSkRKVFZESlRJeVltRmphMmR5YjNWdVpDVTFReVV5TWlVelFTVTFReVV5TW1GMWRHOURiMnh2Y2lVMVF5VXlNaVV5UXlVMVF5VXlNbUp2Y21SbGNpMWpiMnh2Y2lVMVF5VXlNaVV6UVNVMVF5VXlNbUYxZEc5RGIyeHZjaVUxUXlVeU1pVTNSQ1V5UXlVMVF5VXlNbU5vYVd4a1ZHOXdhV01sTlVNbE1qSWxNMEVsTjBJbE5VTWxNakptYjI1MExYTnBlbVVsTlVNbE1qSWxNMEV4TkNVeVF5VTFReVV5TW14cGJtVlRkSGxzWlNVMVF5VXlNaVV6UVNVM1FpVTFReVV5TW14cGJtVlVlWEJsSlRWREpUSXlKVE5CSlRWREpUSXljbTkxYm1SQ2NtOXJaVzRsTlVNbE1qSWxNa01sTlVNbE1qSnNhVzVsVjJsa2RHZ2xOVU1sTWpJbE0wRXlKVGRFSlRKREpUVkRKVEl5YzJoaGNHVWxOVU1sTWpJbE0wRWxOVU1sTWpKMWJtUmxjbXhwYm1VbE5VTWxNaklsTWtNbE5VTWxNakppYjNKa1pYSXRkMmxrZEdnbE5VTWxNaklsTTBFeUpUSkRKVFZESlRJeVltOXlaR1Z5TFdOdmJHOXlKVFZESlRJeUpUTkJKVFZESlRJeVlYVjBiME52Ykc5eUpUVkRKVEl5SlRKREpUVkRKVEl5WTJocGJHUkNaMDl3WVdOcGRIa2xOVU1sTWpJbE0wRWxOVU1sTWpJd0xqTWxOVU1sTWpJbE1rTWxOVU1sTWpKaGJuUnBZMmx3WVhSbFFtRmphMmR5YjNWdVpDVTFReVV5TWlVelFTVTFReVV5TW1GMWRHOURiMnh2Y2lVMVF5VXlNaVUzUkNVeVF5VTFReVV5TW5jeEpUVkRKVEl5SlROQk1TVXlReVUxUXlVeU1uY3lKVFZESlRJeUpUTkJNVElsTWtNbE5VTWxNakpoZFhSdlEyOXNiM0lsTlVNbE1qSWxNMEYwY25WbEpUSkRKVFZESlRJeVkyOXNiM0pNYVhOMEpUVkRKVEl5SlROQkpUVkNKVFZESlRJeUpUSXpSVEZDT1VJNUpUVkRKVEl5SlRKREpUVkRKVEl5SlRJelJURkVOME5DSlRWREpUSXlKVEpESlRWREpUSXlKVEl6UTBGRU4wVXpKVFZESlRJeUpUSkRKVFZESlRJeUpUSXpSRFZGTVVRM0pUVkRKVEl5SlRWRUpUSkRKVFZESlRJeWMydGxiR1YwYjI1SlpDVTFReVV5TWlVelFTVTFReVV5TW0xcGJtUnRZWEJmWTNWeWRtVmZaM0psWlc0dFpHVm1ZWFZzZENVMVF5VXlNaVV5UXlVMVF5VXlNbU52Ykc5eVEyRnlaRWxrSlRWREpUSXlKVE5CSlRWREpUSXljMjltZEMxeWFIbHRaU1UxUXlVeU1pVXlReVUxUXlVeU1tTnZiRzl5VFdsdWIzSkpaQ1UxUXlVeU1pVXpRU1UxUXlVeU1tMXBibVF0YzNSNWJHVXhKVFZESlRJeUpUZEVKVEl5SlRKREpUSXlhV1FsTWpJbE0wRWxNakp5YjI5MEpUSXlKVEpESlRJeWRHbDBiR1VsTWpJbE0wRWxNaklsUlRZbFFVUWxRVE1sUlRjbFFURWxRVVVsUlRnbFFVVWxRVFFsUlRnbFFVWWxPRFlsUlRJbE9EQWxPVU1sUlRZbE9UZ2xRa1VsUlRjbFFrSWxRVGtsUlRJbE9EQWxPVVFsUlRVbE9USWxPRU1sUlRJbE9EQWxPVU1sUlRZbFFrUWxPVU1sUlRjbFFrSWxRVGtsUlRJbE9EQWxPVVFsUlRjbE9VRWxPRFFsUlRVbE9EVWxRak1sUlRjbFFqTWxRa0lsTWpJbE1rTWxNakp6ZEhKMVkzUjFjbVVsTWpJbE0wRWxNakp0YVc1a1gzUnlaV1ZmY21sbmFIUmZiVzlpYVNVeU1pVXlReVV5TW1aeVpXVkRhR2xzWkhKbGJpVXlNaVV6UVNVMVFpVTNRaVV5TW1Ob2FXeGtjbVZ1SlRJeUpUTkJKVFZDSlRkQ0pUSXlZMmhwYkdSeVpXNGxNaklsTTBFbE5VSWxOVVFsTWtNbE1qSnBaQ1V5TWlVelFTVXlNakE1WkdFNVkyWXdMVFl5WXpRdE5HTmxZaTA1Tm1RM0xURXhNbVZrTXpWaVlXUTJZU1V5TWlVeVF5VXlNblJwZEd4bEpUSXlKVE5CSlRJeUpVVTBKVUpDSlVFMUpVVTFKVUpESlVKQkpVVTNKVGd6SlRnNEpVVTNKVGxCSlRnMEpVVTFKVGhGSlRnMkpVVTFKVGhHSlVJeUpVVTRKVUkwSlVFekpVVTBKVUpDSlVKQ0pVVTJKVGcwSlRsR0pVVTFKVGt5SlRoREpVVTBKVUpFSlVKR0pVVTFKVGt4SlVKRUpVVTJKVGcwSlRsR0pVVTJKVGsxSlVFeUpVVTBKVUpCSlRoRkpVVTJKVGhDSlRnMUpVVTFKVUpFSlRrekpVVXpKVGd3SlRneEpVVTFKVUUxSlRoQ0pVVTFKVGhHSlRreEpVVTJKVGxESlRnNUpVVTBKVUk0SlVKQkpUSXlKVEpESlRJeWNHRnlaVzUwSlRJeUpUTkJKVEl5TXpGbVl6QXpNakV0Tm1RM01TMDBNekkyTFdJMk16Z3ROVEV4TWprM1pqUXhaalEwSlRJeUpUSkRKVEl5YzNSNWJHVWxNaklsTTBFbE4wSWxNakptYjI1MExXWmhiV2xzZVNVeU1pVXpRU1V5TWlWRk5TVkJSU1U0UWlWRk5DVkNSQ1U1TXlVeU1pVXlReVV5TW1admJuUXRjMmw2WlNVeU1pVXpRU1V5TWpJeWNIZ2xNaklsTjBRbE1rTWxNakpzYVc1bFUzUjViR1VsTWpJbE0wRWxOMElsTjBRbE1rTWxNakpzWVhsdmRYUWxNaklsTTBFbE1qSnRhVzVrWDI5eVp5VXlNaVUzUkNVeVF5VTNRaVV5TW1Ob2FXeGtjbVZ1SlRJeUpUTkJKVFZDSlRWRUpUSkRKVEl5YVdRbE1qSWxNMEVsTWpJek9UaG1aamd5WWkwNFpqSTBMVFJpTlRrdE9HWTBNQzB5TmpnNU1EazFOV1k1TUdJbE1qSWxNa01sTWpKMGFYUnNaU1V5TWlVelFTVXlNaVZGTkNWQ1FpVkJOU1ZGT1NVNU5TVkNSaVZGTmlVNVF5VTVSaVZGTmlVNE1DVTVSQ1ZGTnlWQ1FpVkNOQ1ZGTlNWQk5DVTVRU1ZGTlNVNE1TVTVRU1ZGTmlVNE9TVTVNeVZGTlNVNVJpVkNRU1ZGTnlWQk1TVTRNQ1ZGTXlVNE1DVTRNU1ZGTlNVNE9DVkJPU1ZGT1NVNU5TVkNSaVZGT0NWQ1JpVTVReVZGTXlVNE1DVTRNU1ZGTmlVNE15VkJNQ1ZGTmlWQ01DVTVNU1ZGTnlVNU5DVTVSaVZGTnlVNVFTVTROQ1ZGTkNWQ1FTVTRRaVV5TWlVeVF5VXlNbkJoY21WdWRDVXlNaVV6UVNVeU1qTXhabU13TXpJeExUWmtOekV0TkRNeU5pMWlOak00TFRVeE1USTVOMlkwTVdZME5DVXlNaVV5UXlVeU1uTjBlV3hsSlRJeUpUTkJKVGRDSlRJeVptOXVkQzFtWVcxcGJIa2xNaklsTTBFbE1qSWxSVFVsUVVVbE9FSWxSVFFsUWtRbE9UTWxNaklsTWtNbE1qSm1iMjUwTFhOcGVtVWxNaklsTTBFbE1qSXlNbkI0SlRJeUpUZEVKVEpESlRJeWJHbHVaVk4wZVd4bEpUSXlKVE5CSlRkQ0pUZEVKVGRFSlRWRUpUSkRKVEl5YVdRbE1qSWxNMEVsTWpJek1XWmpNRE15TVMwMlpEY3hMVFF6TWpZdFlqWXpPQzAxTVRFeU9UZG1OREZtTkRRbE1qSWxNa01sTWpKMGFYUnNaU1V5TWlVelFTVXlNaVZGT0NVNE1DVTRReVZGT0NWQk5pVTRNU1ZGTlNWQk55VTRRaVZGTnlWQ1FpVTRPQ1V5TWlVeVF5VXlNbkJoY21WdWRDVXlNaVV6UVNVeU1uSnZiM1FsTWpJbE1rTWxNakpzYVc1bFUzUjViR1VsTWpJbE0wRWxOMElsTWpKeVlXNWtiMjFNYVc1bFEyOXNiM0lsTWpJbE0wRWxNaklsTWpORk1VSTVRamtsTWpJbE4wUWxNa01sTWpKd2IzTWxNaklsTTBFbE4wSWxNako0SlRJeUpUTkJMVEkzTkM0eU1EQXdNREF3TURBd01EQXdOU1V5UXlVeU1ua2xNaklsTTBFeU5UTXVOU1UzUkNVeVF5VXlNbVp5WldVbE1qSWxNMEYwY25WbEpUSkRKVEl5YkdGNWIzVjBKVEl5SlROQkpUSXliV2x1WkY5aWNtRmpaVjl5YVdkb2RDVXlNaVV5UXlVeU1uTjBlV3hsSlRJeUpUTkJKVGRDSlRJeVptOXVkQzFtWVcxcGJIa2xNaklsTTBFbE1qSWxSVFVsUVVVbE9FSWxSVFFsUWtRbE9UTWxNaklsTWtNbE1qSm1iMjUwTFhOcGVtVWxNaklsTTBFbE1qSXlPSEI0SlRJeUpUSkRKVEl5Wm05dWRDMTNaV2xuYUhRbE1qSWxNMEVsTWpKaWIyeGtKVEl5SlRkRUpUZEVKVFZFSlRKREpUSXlkR1Y0ZEVGMWRHOVhjbUZ3VjJsa2RHZ2xNaklsTTBFNU1EQWxNa01sTWpKa1lYUmhKVEl5SlROQkpUZENKVEl5Y21sbmFIUXRZMjl1ZEdWdWRDMXBibVJsZUNVeU1pVXpRVElsTjBRbE1rTWxNakpsWkdsMGIzSldaWEp6YVc5dUpUSXlKVE5CSlRJeVZqSWxNaklsTWtNbE1qSmpiMjF0Wlc1MGN5VXlNaVV6UVNVMVFpVTFSQ1V5UXlVeU1uZGhkR1Z5YldGeWF5VXlNaVV6UVNVeU1pVXlNaVV5UXlVeU1uTm9iM2RYWVhSbGNtMWhjbXNsTWpJbE0wRm1ZV3h6WlNVeVF5VXlNblJ2Wkc5TWFYTjBKVEl5SlROQkpUZENKVGRFSlRKREpUSXlhWE5DWVdOclozSnZkVzVrSlRJeUpUTkJkSEoxWlNVeVF5VXlNbk4wZVd4bEpUSXlKVE5CSlRkQ0pUSXlabTl1ZEMxbVlXMXBiSGtsTWpJbE0wRWxNaklsUlRVbFFVVWxPRUlsUlRRbFFrUWxPVE1sTWpJbE4wUWxNa01sTWpKc2FXNWxVM1I1YkdVbE1qSWxNMEVsTjBJbE4wUWxOMFE9IiwKCSJGaWxlSWQiIDogIjczNjk3YjRhLWVkZWUtNGI2My1hNjE5LWE3YmQyOWEyNTA4YSIKfQo="/>
    </extobj>
  </extobjs>
</s:customData>
</file>

<file path=customXml/itemProps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3</Paragraphs>
  <Slides>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6" baseType="lpstr">
      <vt:lpstr>Arial</vt:lpstr>
      <vt:lpstr>宋体</vt:lpstr>
      <vt:lpstr>Wingdings</vt:lpstr>
      <vt:lpstr>思源黑体 CN Regular</vt:lpstr>
      <vt:lpstr>思源宋体 CN</vt:lpstr>
      <vt:lpstr>思源黑体 CN Heavy</vt:lpstr>
      <vt:lpstr>黑体</vt:lpstr>
      <vt:lpstr>思源黑体 CN Medium</vt:lpstr>
      <vt:lpstr>思源黑体 Light</vt:lpstr>
      <vt:lpstr>汉仪旗黑-75S</vt:lpstr>
      <vt:lpstr>微软雅黑</vt:lpstr>
      <vt:lpstr>Arial Unicode MS</vt:lpstr>
      <vt:lpstr>等线</vt:lpstr>
      <vt:lpstr>思源黑体 CN Normal</vt:lpstr>
      <vt:lpstr>Calibri</vt:lpstr>
      <vt:lpstr>思源宋体</vt:lpstr>
      <vt:lpstr>等线</vt:lpstr>
      <vt:lpstr>阿里巴巴普惠体 Medium</vt:lpstr>
      <vt:lpstr>字魂58号-创中黑</vt:lpstr>
      <vt:lpstr>字魂105号-简雅黑</vt:lpstr>
      <vt:lpstr>Calibri Light</vt:lpstr>
      <vt:lpstr>Symbol</vt:lpstr>
      <vt:lpstr>Source Sans Pro</vt:lpstr>
      <vt:lpstr>Roboto Thin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企业战略管理</dc:title>
  <dc:creator>逆流的小鱼</dc:creator>
  <cp:lastModifiedBy>佳</cp:lastModifiedBy>
  <cp:revision>152</cp:revision>
  <dcterms:created xsi:type="dcterms:W3CDTF">1900-01-01T00:00:00Z</dcterms:created>
  <dcterms:modified xsi:type="dcterms:W3CDTF">2026-06-10T03:11:16Z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1D3E492A784346E2A7B08D344BD87BB3_13</vt:lpwstr>
  </property>
</Properties>
</file>