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36" r:id="rId2"/>
  </p:sldIdLst>
  <p:sldSz cx="9144000" cy="5145088"/>
  <p:notesSz cx="6858000" cy="9144000"/>
  <p:embeddedFontLst>
    <p:embeddedFont>
      <p:font typeface="思源黑体 CN Heavy" panose="020B0A00000000000000" pitchFamily="34" charset="-122"/>
      <p:bold r:id="rId5"/>
    </p:embeddedFont>
    <p:embeddedFont>
      <p:font typeface="等线" panose="02010600030101010101" pitchFamily="2" charset="-122"/>
      <p:regular r:id="rId6"/>
      <p:bold r:id="rId7"/>
    </p:embeddedFont>
    <p:embeddedFont>
      <p:font typeface="等线 Light" panose="02010600030101010101" pitchFamily="2" charset="-122"/>
      <p:regular r:id="rId8"/>
    </p:embeddedFont>
  </p:embeddedFontLst>
  <p:custDataLst>
    <p:tags r:id="rId9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5ACBF0"/>
          </p15:clr>
        </p15:guide>
        <p15:guide id="2" pos="2743" userDrawn="1">
          <p15:clr>
            <a:srgbClr val="5ACBF0"/>
          </p15:clr>
        </p15:guide>
        <p15:guide id="3" pos="375" userDrawn="1">
          <p15:clr>
            <a:srgbClr val="5ACBF0"/>
          </p15:clr>
        </p15:guide>
        <p15:guide id="4" orient="horz" pos="332" userDrawn="1">
          <p15:clr>
            <a:srgbClr val="5ACBF0"/>
          </p15:clr>
        </p15:guide>
        <p15:guide id="5" pos="5337" userDrawn="1">
          <p15:clr>
            <a:srgbClr val="5ACBF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0510"/>
    <a:srgbClr val="29466E"/>
    <a:srgbClr val="0260C3"/>
    <a:srgbClr val="F2F2F2"/>
    <a:srgbClr val="CA192B"/>
    <a:srgbClr val="13212E"/>
    <a:srgbClr val="938271"/>
    <a:srgbClr val="FDA4B7"/>
    <a:srgbClr val="C42063"/>
    <a:srgbClr val="511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3" autoAdjust="0"/>
    <p:restoredTop sz="94660"/>
  </p:normalViewPr>
  <p:slideViewPr>
    <p:cSldViewPr snapToGrid="0" showGuides="1">
      <p:cViewPr varScale="1">
        <p:scale>
          <a:sx n="119" d="100"/>
          <a:sy n="119" d="100"/>
        </p:scale>
        <p:origin x="552" y="96"/>
      </p:cViewPr>
      <p:guideLst>
        <p:guide orient="horz" pos="1621"/>
        <p:guide pos="2743"/>
        <p:guide pos="375"/>
        <p:guide orient="horz" pos="332"/>
        <p:guide pos="53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7375B-645A-4B83-93EC-8A3A766EDBB5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F8934-6CED-46F5-B7D3-6CA10363127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E8761-A14E-4E6E-B19C-D0ABAA7747FF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10F0F-E077-475B-A7EC-03CDC27F5B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-1" y="794"/>
            <a:ext cx="9144001" cy="5156453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583690" y="1553210"/>
            <a:ext cx="5975985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defTabSz="266700">
              <a:lnSpc>
                <a:spcPts val="3375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以辩证思维树立和践行正确政绩观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30530" y="2409825"/>
            <a:ext cx="8283575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266700">
              <a:lnSpc>
                <a:spcPts val="3375"/>
              </a:lnSpc>
              <a:buClrTx/>
              <a:buSzTx/>
              <a:buFontTx/>
            </a:pPr>
            <a:r>
              <a:rPr lang="zh-CN" altLang="en-US" sz="2000" b="1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——深入学习习近平总书记关于树立和践行正确政绩观的重要论述</a:t>
            </a:r>
          </a:p>
        </p:txBody>
      </p:sp>
      <p:pic>
        <p:nvPicPr>
          <p:cNvPr id="17" name="图片 16" descr="金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275" y="3362325"/>
            <a:ext cx="1948815" cy="5848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RESOURCE_RECORD_KEY" val="{&quot;10&quot;:[50062400]}"/>
</p:tagLst>
</file>

<file path=ppt/theme/theme1.xml><?xml version="1.0" encoding="utf-8"?>
<a:theme xmlns:a="http://schemas.openxmlformats.org/drawingml/2006/main" name="摄图网​​">
  <a:themeElements>
    <a:clrScheme name="自定义 1">
      <a:dk1>
        <a:sysClr val="windowText" lastClr="000000"/>
      </a:dk1>
      <a:lt1>
        <a:srgbClr val="FFFFFF"/>
      </a:lt1>
      <a:dk2>
        <a:srgbClr val="44546A"/>
      </a:dk2>
      <a:lt2>
        <a:srgbClr val="E7E6E6"/>
      </a:lt2>
      <a:accent1>
        <a:srgbClr val="890510"/>
      </a:accent1>
      <a:accent2>
        <a:srgbClr val="3734BE"/>
      </a:accent2>
      <a:accent3>
        <a:srgbClr val="034A90"/>
      </a:accent3>
      <a:accent4>
        <a:srgbClr val="008000"/>
      </a:accent4>
      <a:accent5>
        <a:srgbClr val="1C26E8"/>
      </a:accent5>
      <a:accent6>
        <a:srgbClr val="0944EB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rgbClr val="C00000"/>
            </a:gs>
            <a:gs pos="100000">
              <a:srgbClr val="A50021"/>
            </a:gs>
          </a:gsLst>
          <a:lin ang="2700000" scaled="0"/>
        </a:gradFill>
        <a:ln w="12700" cap="flat" cmpd="sng" algn="ctr">
          <a:noFill/>
          <a:prstDash val="solid"/>
          <a:miter lim="800000"/>
        </a:ln>
        <a:effectLst>
          <a:outerShdw blurRad="711200" dist="254000" dir="2700000" sx="102000" sy="102000" algn="tl" rotWithShape="0">
            <a:prstClr val="black">
              <a:alpha val="1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 kern="0" dirty="0">
            <a:solidFill>
              <a:prstClr val="white"/>
            </a:solidFill>
            <a:latin typeface="思源黑体 CN Medium" panose="020B0600000000000000" pitchFamily="34" charset="-122"/>
            <a:ea typeface="思源黑体 CN Medium" panose="020B0600000000000000" pitchFamily="34" charset="-122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自定义</PresentationFormat>
  <Paragraphs>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Arial</vt:lpstr>
      <vt:lpstr>等线 Light</vt:lpstr>
      <vt:lpstr>等线</vt:lpstr>
      <vt:lpstr>思源黑体 CN Heavy</vt:lpstr>
      <vt:lpstr>Calibri</vt:lpstr>
      <vt:lpstr>摄图网​​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Bing-</dc:creator>
  <cp:lastModifiedBy>reebo li</cp:lastModifiedBy>
  <cp:revision>113</cp:revision>
  <dcterms:created xsi:type="dcterms:W3CDTF">2020-03-02T02:09:00Z</dcterms:created>
  <dcterms:modified xsi:type="dcterms:W3CDTF">2026-06-22T09:40:41Z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C89CC5854ABE4BFEA3B87EF9C21924AC_13</vt:lpwstr>
  </property>
  <property fmtid="{D5CDD505-2E9C-101B-9397-08002B2CF9AE}" pid="3" name="KSOProductBuildVer">
    <vt:lpwstr>2052-12.1.0.26375</vt:lpwstr>
  </property>
</Properties>
</file>